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6" r:id="rId5"/>
    <p:sldId id="267" r:id="rId6"/>
    <p:sldId id="268" r:id="rId7"/>
    <p:sldId id="271" r:id="rId8"/>
    <p:sldId id="259" r:id="rId9"/>
    <p:sldId id="275" r:id="rId10"/>
    <p:sldId id="260" r:id="rId11"/>
    <p:sldId id="261" r:id="rId12"/>
    <p:sldId id="269" r:id="rId13"/>
    <p:sldId id="262" r:id="rId14"/>
    <p:sldId id="273" r:id="rId15"/>
    <p:sldId id="274" r:id="rId16"/>
    <p:sldId id="264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D2C507-C0FF-AD43-A81F-C7279EDF2431}" v="39" dt="2024-01-26T18:36:31.1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44"/>
  </p:normalViewPr>
  <p:slideViewPr>
    <p:cSldViewPr snapToGrid="0">
      <p:cViewPr varScale="1">
        <p:scale>
          <a:sx n="116" d="100"/>
          <a:sy n="116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e Costantini" userId="9294b1656a0cf16f" providerId="LiveId" clId="{AAD36923-8A0D-4F9E-8FB4-43B826E1C137}"/>
    <pc:docChg chg="undo custSel addSld modSld">
      <pc:chgData name="Davide Costantini" userId="9294b1656a0cf16f" providerId="LiveId" clId="{AAD36923-8A0D-4F9E-8FB4-43B826E1C137}" dt="2024-01-25T09:16:10.067" v="17" actId="20577"/>
      <pc:docMkLst>
        <pc:docMk/>
      </pc:docMkLst>
      <pc:sldChg chg="addSp delSp modSp mod">
        <pc:chgData name="Davide Costantini" userId="9294b1656a0cf16f" providerId="LiveId" clId="{AAD36923-8A0D-4F9E-8FB4-43B826E1C137}" dt="2024-01-25T09:16:10.067" v="17" actId="20577"/>
        <pc:sldMkLst>
          <pc:docMk/>
          <pc:sldMk cId="3181074141" sldId="259"/>
        </pc:sldMkLst>
        <pc:spChg chg="mod">
          <ac:chgData name="Davide Costantini" userId="9294b1656a0cf16f" providerId="LiveId" clId="{AAD36923-8A0D-4F9E-8FB4-43B826E1C137}" dt="2024-01-25T09:16:10.067" v="17" actId="20577"/>
          <ac:spMkLst>
            <pc:docMk/>
            <pc:sldMk cId="3181074141" sldId="259"/>
            <ac:spMk id="3" creationId="{9078F41A-D9D8-4B8E-D48C-CEEA636E6F48}"/>
          </ac:spMkLst>
        </pc:spChg>
        <pc:picChg chg="add del">
          <ac:chgData name="Davide Costantini" userId="9294b1656a0cf16f" providerId="LiveId" clId="{AAD36923-8A0D-4F9E-8FB4-43B826E1C137}" dt="2024-01-25T09:15:51.844" v="1" actId="22"/>
          <ac:picMkLst>
            <pc:docMk/>
            <pc:sldMk cId="3181074141" sldId="259"/>
            <ac:picMk id="5" creationId="{9880B468-36A9-1A47-8EB3-BAB1496A2D86}"/>
          </ac:picMkLst>
        </pc:picChg>
      </pc:sldChg>
      <pc:sldChg chg="addSp delSp modSp new mod">
        <pc:chgData name="Davide Costantini" userId="9294b1656a0cf16f" providerId="LiveId" clId="{AAD36923-8A0D-4F9E-8FB4-43B826E1C137}" dt="2024-01-25T09:16:00.246" v="16" actId="20577"/>
        <pc:sldMkLst>
          <pc:docMk/>
          <pc:sldMk cId="1882242548" sldId="275"/>
        </pc:sldMkLst>
        <pc:spChg chg="mod">
          <ac:chgData name="Davide Costantini" userId="9294b1656a0cf16f" providerId="LiveId" clId="{AAD36923-8A0D-4F9E-8FB4-43B826E1C137}" dt="2024-01-25T09:16:00.246" v="16" actId="20577"/>
          <ac:spMkLst>
            <pc:docMk/>
            <pc:sldMk cId="1882242548" sldId="275"/>
            <ac:spMk id="2" creationId="{D45DF651-C951-C22E-3706-C894B2D97171}"/>
          </ac:spMkLst>
        </pc:spChg>
        <pc:spChg chg="del">
          <ac:chgData name="Davide Costantini" userId="9294b1656a0cf16f" providerId="LiveId" clId="{AAD36923-8A0D-4F9E-8FB4-43B826E1C137}" dt="2024-01-25T09:15:55.494" v="3" actId="22"/>
          <ac:spMkLst>
            <pc:docMk/>
            <pc:sldMk cId="1882242548" sldId="275"/>
            <ac:spMk id="3" creationId="{43B5043C-72BA-9D53-22CA-59C9DEDBA18F}"/>
          </ac:spMkLst>
        </pc:spChg>
        <pc:picChg chg="add mod ord">
          <ac:chgData name="Davide Costantini" userId="9294b1656a0cf16f" providerId="LiveId" clId="{AAD36923-8A0D-4F9E-8FB4-43B826E1C137}" dt="2024-01-25T09:15:55.494" v="3" actId="22"/>
          <ac:picMkLst>
            <pc:docMk/>
            <pc:sldMk cId="1882242548" sldId="275"/>
            <ac:picMk id="5" creationId="{689AC28E-80BA-F948-334C-4F152181504A}"/>
          </ac:picMkLst>
        </pc:picChg>
      </pc:sldChg>
    </pc:docChg>
  </pc:docChgLst>
  <pc:docChgLst>
    <pc:chgData name="Davide Costantini" userId="9294b1656a0cf16f" providerId="LiveId" clId="{1DD2C507-C0FF-AD43-A81F-C7279EDF2431}"/>
    <pc:docChg chg="undo redo custSel addSld delSld modSld sldOrd">
      <pc:chgData name="Davide Costantini" userId="9294b1656a0cf16f" providerId="LiveId" clId="{1DD2C507-C0FF-AD43-A81F-C7279EDF2431}" dt="2024-01-26T18:36:37.480" v="5800" actId="962"/>
      <pc:docMkLst>
        <pc:docMk/>
      </pc:docMkLst>
      <pc:sldChg chg="addSp delSp modSp mod modMedia setBg delAnim">
        <pc:chgData name="Davide Costantini" userId="9294b1656a0cf16f" providerId="LiveId" clId="{1DD2C507-C0FF-AD43-A81F-C7279EDF2431}" dt="2024-01-26T14:32:19.610" v="5301" actId="20577"/>
        <pc:sldMkLst>
          <pc:docMk/>
          <pc:sldMk cId="1921528753" sldId="256"/>
        </pc:sldMkLst>
        <pc:spChg chg="mod">
          <ac:chgData name="Davide Costantini" userId="9294b1656a0cf16f" providerId="LiveId" clId="{1DD2C507-C0FF-AD43-A81F-C7279EDF2431}" dt="2024-01-25T18:28:58.470" v="5292" actId="26606"/>
          <ac:spMkLst>
            <pc:docMk/>
            <pc:sldMk cId="1921528753" sldId="256"/>
            <ac:spMk id="2" creationId="{1CB66F27-85DB-4F6F-FD5E-8A97585BE869}"/>
          </ac:spMkLst>
        </pc:spChg>
        <pc:spChg chg="mod">
          <ac:chgData name="Davide Costantini" userId="9294b1656a0cf16f" providerId="LiveId" clId="{1DD2C507-C0FF-AD43-A81F-C7279EDF2431}" dt="2024-01-26T14:32:19.610" v="5301" actId="20577"/>
          <ac:spMkLst>
            <pc:docMk/>
            <pc:sldMk cId="1921528753" sldId="256"/>
            <ac:spMk id="3" creationId="{AC760DC1-980A-E385-FE96-3517F91EAA00}"/>
          </ac:spMkLst>
        </pc:spChg>
        <pc:spChg chg="add del">
          <ac:chgData name="Davide Costantini" userId="9294b1656a0cf16f" providerId="LiveId" clId="{1DD2C507-C0FF-AD43-A81F-C7279EDF2431}" dt="2024-01-25T18:28:29.418" v="5277" actId="26606"/>
          <ac:spMkLst>
            <pc:docMk/>
            <pc:sldMk cId="1921528753" sldId="256"/>
            <ac:spMk id="9" creationId="{F13C74B1-5B17-4795-BED0-7140497B445A}"/>
          </ac:spMkLst>
        </pc:spChg>
        <pc:spChg chg="add del">
          <ac:chgData name="Davide Costantini" userId="9294b1656a0cf16f" providerId="LiveId" clId="{1DD2C507-C0FF-AD43-A81F-C7279EDF2431}" dt="2024-01-25T18:28:29.418" v="5277" actId="26606"/>
          <ac:spMkLst>
            <pc:docMk/>
            <pc:sldMk cId="1921528753" sldId="256"/>
            <ac:spMk id="11" creationId="{D4974D33-8DC5-464E-8C6D-BE58F0669C17}"/>
          </ac:spMkLst>
        </pc:spChg>
        <pc:spChg chg="add del">
          <ac:chgData name="Davide Costantini" userId="9294b1656a0cf16f" providerId="LiveId" clId="{1DD2C507-C0FF-AD43-A81F-C7279EDF2431}" dt="2024-01-25T18:28:30.270" v="5279" actId="26606"/>
          <ac:spMkLst>
            <pc:docMk/>
            <pc:sldMk cId="1921528753" sldId="256"/>
            <ac:spMk id="13" creationId="{2C61293E-6EBE-43EF-A52C-9BEBFD7679D4}"/>
          </ac:spMkLst>
        </pc:spChg>
        <pc:spChg chg="add del">
          <ac:chgData name="Davide Costantini" userId="9294b1656a0cf16f" providerId="LiveId" clId="{1DD2C507-C0FF-AD43-A81F-C7279EDF2431}" dt="2024-01-25T18:28:30.270" v="5279" actId="26606"/>
          <ac:spMkLst>
            <pc:docMk/>
            <pc:sldMk cId="1921528753" sldId="256"/>
            <ac:spMk id="15" creationId="{21540236-BFD5-4A9D-8840-4703E7F76825}"/>
          </ac:spMkLst>
        </pc:spChg>
        <pc:spChg chg="add del">
          <ac:chgData name="Davide Costantini" userId="9294b1656a0cf16f" providerId="LiveId" clId="{1DD2C507-C0FF-AD43-A81F-C7279EDF2431}" dt="2024-01-25T18:28:33.296" v="5281" actId="26606"/>
          <ac:spMkLst>
            <pc:docMk/>
            <pc:sldMk cId="1921528753" sldId="256"/>
            <ac:spMk id="17" creationId="{F13C74B1-5B17-4795-BED0-7140497B445A}"/>
          </ac:spMkLst>
        </pc:spChg>
        <pc:spChg chg="add del">
          <ac:chgData name="Davide Costantini" userId="9294b1656a0cf16f" providerId="LiveId" clId="{1DD2C507-C0FF-AD43-A81F-C7279EDF2431}" dt="2024-01-25T18:28:33.296" v="5281" actId="26606"/>
          <ac:spMkLst>
            <pc:docMk/>
            <pc:sldMk cId="1921528753" sldId="256"/>
            <ac:spMk id="18" creationId="{D4974D33-8DC5-464E-8C6D-BE58F0669C17}"/>
          </ac:spMkLst>
        </pc:spChg>
        <pc:spChg chg="add del">
          <ac:chgData name="Davide Costantini" userId="9294b1656a0cf16f" providerId="LiveId" clId="{1DD2C507-C0FF-AD43-A81F-C7279EDF2431}" dt="2024-01-25T18:28:35.186" v="5283" actId="26606"/>
          <ac:spMkLst>
            <pc:docMk/>
            <pc:sldMk cId="1921528753" sldId="256"/>
            <ac:spMk id="21" creationId="{2C61293E-6EBE-43EF-A52C-9BEBFD7679D4}"/>
          </ac:spMkLst>
        </pc:spChg>
        <pc:spChg chg="add del">
          <ac:chgData name="Davide Costantini" userId="9294b1656a0cf16f" providerId="LiveId" clId="{1DD2C507-C0FF-AD43-A81F-C7279EDF2431}" dt="2024-01-25T18:28:35.186" v="5283" actId="26606"/>
          <ac:spMkLst>
            <pc:docMk/>
            <pc:sldMk cId="1921528753" sldId="256"/>
            <ac:spMk id="23" creationId="{21540236-BFD5-4A9D-8840-4703E7F76825}"/>
          </ac:spMkLst>
        </pc:spChg>
        <pc:spChg chg="add del">
          <ac:chgData name="Davide Costantini" userId="9294b1656a0cf16f" providerId="LiveId" clId="{1DD2C507-C0FF-AD43-A81F-C7279EDF2431}" dt="2024-01-25T18:28:46.050" v="5285" actId="26606"/>
          <ac:spMkLst>
            <pc:docMk/>
            <pc:sldMk cId="1921528753" sldId="256"/>
            <ac:spMk id="25" creationId="{F13C74B1-5B17-4795-BED0-7140497B445A}"/>
          </ac:spMkLst>
        </pc:spChg>
        <pc:spChg chg="add del">
          <ac:chgData name="Davide Costantini" userId="9294b1656a0cf16f" providerId="LiveId" clId="{1DD2C507-C0FF-AD43-A81F-C7279EDF2431}" dt="2024-01-25T18:28:46.050" v="5285" actId="26606"/>
          <ac:spMkLst>
            <pc:docMk/>
            <pc:sldMk cId="1921528753" sldId="256"/>
            <ac:spMk id="26" creationId="{D4974D33-8DC5-464E-8C6D-BE58F0669C17}"/>
          </ac:spMkLst>
        </pc:spChg>
        <pc:spChg chg="add del">
          <ac:chgData name="Davide Costantini" userId="9294b1656a0cf16f" providerId="LiveId" clId="{1DD2C507-C0FF-AD43-A81F-C7279EDF2431}" dt="2024-01-25T18:28:52.539" v="5289" actId="26606"/>
          <ac:spMkLst>
            <pc:docMk/>
            <pc:sldMk cId="1921528753" sldId="256"/>
            <ac:spMk id="29" creationId="{C1DD1A8A-57D5-4A81-AD04-532B043C5611}"/>
          </ac:spMkLst>
        </pc:spChg>
        <pc:spChg chg="add del">
          <ac:chgData name="Davide Costantini" userId="9294b1656a0cf16f" providerId="LiveId" clId="{1DD2C507-C0FF-AD43-A81F-C7279EDF2431}" dt="2024-01-25T18:28:52.539" v="5289" actId="26606"/>
          <ac:spMkLst>
            <pc:docMk/>
            <pc:sldMk cId="1921528753" sldId="256"/>
            <ac:spMk id="31" creationId="{007891EC-4501-44ED-A8C8-B11B6DB767AB}"/>
          </ac:spMkLst>
        </pc:spChg>
        <pc:spChg chg="add del">
          <ac:chgData name="Davide Costantini" userId="9294b1656a0cf16f" providerId="LiveId" clId="{1DD2C507-C0FF-AD43-A81F-C7279EDF2431}" dt="2024-01-25T18:28:58.448" v="5291" actId="26606"/>
          <ac:spMkLst>
            <pc:docMk/>
            <pc:sldMk cId="1921528753" sldId="256"/>
            <ac:spMk id="33" creationId="{2C61293E-6EBE-43EF-A52C-9BEBFD7679D4}"/>
          </ac:spMkLst>
        </pc:spChg>
        <pc:spChg chg="add del">
          <ac:chgData name="Davide Costantini" userId="9294b1656a0cf16f" providerId="LiveId" clId="{1DD2C507-C0FF-AD43-A81F-C7279EDF2431}" dt="2024-01-25T18:28:58.448" v="5291" actId="26606"/>
          <ac:spMkLst>
            <pc:docMk/>
            <pc:sldMk cId="1921528753" sldId="256"/>
            <ac:spMk id="35" creationId="{3FCFB1DE-0B7E-48CC-BA90-B2AB0889F9D6}"/>
          </ac:spMkLst>
        </pc:spChg>
        <pc:spChg chg="add">
          <ac:chgData name="Davide Costantini" userId="9294b1656a0cf16f" providerId="LiveId" clId="{1DD2C507-C0FF-AD43-A81F-C7279EDF2431}" dt="2024-01-25T18:28:58.470" v="5292" actId="26606"/>
          <ac:spMkLst>
            <pc:docMk/>
            <pc:sldMk cId="1921528753" sldId="256"/>
            <ac:spMk id="37" creationId="{F13C74B1-5B17-4795-BED0-7140497B445A}"/>
          </ac:spMkLst>
        </pc:spChg>
        <pc:spChg chg="add">
          <ac:chgData name="Davide Costantini" userId="9294b1656a0cf16f" providerId="LiveId" clId="{1DD2C507-C0FF-AD43-A81F-C7279EDF2431}" dt="2024-01-25T18:28:58.470" v="5292" actId="26606"/>
          <ac:spMkLst>
            <pc:docMk/>
            <pc:sldMk cId="1921528753" sldId="256"/>
            <ac:spMk id="38" creationId="{D4974D33-8DC5-464E-8C6D-BE58F0669C17}"/>
          </ac:spMkLst>
        </pc:spChg>
        <pc:picChg chg="add del">
          <ac:chgData name="Davide Costantini" userId="9294b1656a0cf16f" providerId="LiveId" clId="{1DD2C507-C0FF-AD43-A81F-C7279EDF2431}" dt="2024-01-25T18:28:29.418" v="5277" actId="26606"/>
          <ac:picMkLst>
            <pc:docMk/>
            <pc:sldMk cId="1921528753" sldId="256"/>
            <ac:picMk id="5" creationId="{EC09C8AE-716E-EBE6-9680-E19E0C92749F}"/>
          </ac:picMkLst>
        </pc:picChg>
        <pc:picChg chg="add del">
          <ac:chgData name="Davide Costantini" userId="9294b1656a0cf16f" providerId="LiveId" clId="{1DD2C507-C0FF-AD43-A81F-C7279EDF2431}" dt="2024-01-25T18:28:30.270" v="5279" actId="26606"/>
          <ac:picMkLst>
            <pc:docMk/>
            <pc:sldMk cId="1921528753" sldId="256"/>
            <ac:picMk id="14" creationId="{7C45C4FF-996C-DD5E-06F8-93F9158BE9BF}"/>
          </ac:picMkLst>
        </pc:picChg>
        <pc:picChg chg="add del">
          <ac:chgData name="Davide Costantini" userId="9294b1656a0cf16f" providerId="LiveId" clId="{1DD2C507-C0FF-AD43-A81F-C7279EDF2431}" dt="2024-01-25T18:28:33.296" v="5281" actId="26606"/>
          <ac:picMkLst>
            <pc:docMk/>
            <pc:sldMk cId="1921528753" sldId="256"/>
            <ac:picMk id="19" creationId="{EC09C8AE-716E-EBE6-9680-E19E0C92749F}"/>
          </ac:picMkLst>
        </pc:picChg>
        <pc:picChg chg="add del">
          <ac:chgData name="Davide Costantini" userId="9294b1656a0cf16f" providerId="LiveId" clId="{1DD2C507-C0FF-AD43-A81F-C7279EDF2431}" dt="2024-01-25T18:28:35.186" v="5283" actId="26606"/>
          <ac:picMkLst>
            <pc:docMk/>
            <pc:sldMk cId="1921528753" sldId="256"/>
            <ac:picMk id="22" creationId="{7C45C4FF-996C-DD5E-06F8-93F9158BE9BF}"/>
          </ac:picMkLst>
        </pc:picChg>
        <pc:picChg chg="add del">
          <ac:chgData name="Davide Costantini" userId="9294b1656a0cf16f" providerId="LiveId" clId="{1DD2C507-C0FF-AD43-A81F-C7279EDF2431}" dt="2024-01-25T18:28:46.050" v="5285" actId="26606"/>
          <ac:picMkLst>
            <pc:docMk/>
            <pc:sldMk cId="1921528753" sldId="256"/>
            <ac:picMk id="27" creationId="{EC09C8AE-716E-EBE6-9680-E19E0C92749F}"/>
          </ac:picMkLst>
        </pc:picChg>
        <pc:picChg chg="add del mod">
          <ac:chgData name="Davide Costantini" userId="9294b1656a0cf16f" providerId="LiveId" clId="{1DD2C507-C0FF-AD43-A81F-C7279EDF2431}" dt="2024-01-25T18:28:52.539" v="5289" actId="26606"/>
          <ac:picMkLst>
            <pc:docMk/>
            <pc:sldMk cId="1921528753" sldId="256"/>
            <ac:picMk id="30" creationId="{7A12F49E-2F0F-42B6-4B51-6446000E316E}"/>
          </ac:picMkLst>
        </pc:picChg>
        <pc:picChg chg="add del">
          <ac:chgData name="Davide Costantini" userId="9294b1656a0cf16f" providerId="LiveId" clId="{1DD2C507-C0FF-AD43-A81F-C7279EDF2431}" dt="2024-01-25T18:28:58.448" v="5291" actId="26606"/>
          <ac:picMkLst>
            <pc:docMk/>
            <pc:sldMk cId="1921528753" sldId="256"/>
            <ac:picMk id="34" creationId="{E237696C-2ABD-DD2A-FCEC-542B72985607}"/>
          </ac:picMkLst>
        </pc:picChg>
        <pc:picChg chg="add">
          <ac:chgData name="Davide Costantini" userId="9294b1656a0cf16f" providerId="LiveId" clId="{1DD2C507-C0FF-AD43-A81F-C7279EDF2431}" dt="2024-01-25T18:28:58.470" v="5292" actId="26606"/>
          <ac:picMkLst>
            <pc:docMk/>
            <pc:sldMk cId="1921528753" sldId="256"/>
            <ac:picMk id="39" creationId="{EC09C8AE-716E-EBE6-9680-E19E0C92749F}"/>
          </ac:picMkLst>
        </pc:picChg>
      </pc:sldChg>
      <pc:sldChg chg="addSp modSp new mod setBg">
        <pc:chgData name="Davide Costantini" userId="9294b1656a0cf16f" providerId="LiveId" clId="{1DD2C507-C0FF-AD43-A81F-C7279EDF2431}" dt="2024-01-26T18:30:48.738" v="5662" actId="20577"/>
        <pc:sldMkLst>
          <pc:docMk/>
          <pc:sldMk cId="3409162857" sldId="257"/>
        </pc:sldMkLst>
        <pc:spChg chg="mod">
          <ac:chgData name="Davide Costantini" userId="9294b1656a0cf16f" providerId="LiveId" clId="{1DD2C507-C0FF-AD43-A81F-C7279EDF2431}" dt="2024-01-25T18:27:44.553" v="5275" actId="26606"/>
          <ac:spMkLst>
            <pc:docMk/>
            <pc:sldMk cId="3409162857" sldId="257"/>
            <ac:spMk id="2" creationId="{26E6B275-6687-2210-5D3F-8141E2FD64A5}"/>
          </ac:spMkLst>
        </pc:spChg>
        <pc:spChg chg="mod">
          <ac:chgData name="Davide Costantini" userId="9294b1656a0cf16f" providerId="LiveId" clId="{1DD2C507-C0FF-AD43-A81F-C7279EDF2431}" dt="2024-01-26T18:30:48.738" v="5662" actId="20577"/>
          <ac:spMkLst>
            <pc:docMk/>
            <pc:sldMk cId="3409162857" sldId="257"/>
            <ac:spMk id="3" creationId="{ACB541DB-0674-E07F-6CB4-5A2A3EC4B20B}"/>
          </ac:spMkLst>
        </pc:spChg>
        <pc:spChg chg="add">
          <ac:chgData name="Davide Costantini" userId="9294b1656a0cf16f" providerId="LiveId" clId="{1DD2C507-C0FF-AD43-A81F-C7279EDF2431}" dt="2024-01-25T18:27:44.553" v="5275" actId="26606"/>
          <ac:spMkLst>
            <pc:docMk/>
            <pc:sldMk cId="3409162857" sldId="257"/>
            <ac:spMk id="8" creationId="{100EDD19-6802-4EC3-95CE-CFFAB042CFD6}"/>
          </ac:spMkLst>
        </pc:spChg>
        <pc:spChg chg="add">
          <ac:chgData name="Davide Costantini" userId="9294b1656a0cf16f" providerId="LiveId" clId="{1DD2C507-C0FF-AD43-A81F-C7279EDF2431}" dt="2024-01-25T18:27:44.553" v="5275" actId="26606"/>
          <ac:spMkLst>
            <pc:docMk/>
            <pc:sldMk cId="3409162857" sldId="257"/>
            <ac:spMk id="10" creationId="{DB17E863-922E-4C26-BD64-E8FD41D28661}"/>
          </ac:spMkLst>
        </pc:spChg>
      </pc:sldChg>
      <pc:sldChg chg="addSp modSp new mod setBg">
        <pc:chgData name="Davide Costantini" userId="9294b1656a0cf16f" providerId="LiveId" clId="{1DD2C507-C0FF-AD43-A81F-C7279EDF2431}" dt="2024-01-26T18:31:09.707" v="5663" actId="20577"/>
        <pc:sldMkLst>
          <pc:docMk/>
          <pc:sldMk cId="2595816519" sldId="258"/>
        </pc:sldMkLst>
        <pc:spChg chg="mod">
          <ac:chgData name="Davide Costantini" userId="9294b1656a0cf16f" providerId="LiveId" clId="{1DD2C507-C0FF-AD43-A81F-C7279EDF2431}" dt="2024-01-25T18:27:41.659" v="5274" actId="26606"/>
          <ac:spMkLst>
            <pc:docMk/>
            <pc:sldMk cId="2595816519" sldId="258"/>
            <ac:spMk id="2" creationId="{C8072C76-DAFB-FAA8-48E8-C262A1D04F0C}"/>
          </ac:spMkLst>
        </pc:spChg>
        <pc:spChg chg="mod">
          <ac:chgData name="Davide Costantini" userId="9294b1656a0cf16f" providerId="LiveId" clId="{1DD2C507-C0FF-AD43-A81F-C7279EDF2431}" dt="2024-01-26T18:31:09.707" v="5663" actId="20577"/>
          <ac:spMkLst>
            <pc:docMk/>
            <pc:sldMk cId="2595816519" sldId="258"/>
            <ac:spMk id="3" creationId="{F664EB19-7218-6327-46CF-CD844AFEA8E8}"/>
          </ac:spMkLst>
        </pc:spChg>
        <pc:spChg chg="add">
          <ac:chgData name="Davide Costantini" userId="9294b1656a0cf16f" providerId="LiveId" clId="{1DD2C507-C0FF-AD43-A81F-C7279EDF2431}" dt="2024-01-25T18:27:41.659" v="5274" actId="26606"/>
          <ac:spMkLst>
            <pc:docMk/>
            <pc:sldMk cId="2595816519" sldId="258"/>
            <ac:spMk id="8" creationId="{100EDD19-6802-4EC3-95CE-CFFAB042CFD6}"/>
          </ac:spMkLst>
        </pc:spChg>
        <pc:spChg chg="add">
          <ac:chgData name="Davide Costantini" userId="9294b1656a0cf16f" providerId="LiveId" clId="{1DD2C507-C0FF-AD43-A81F-C7279EDF2431}" dt="2024-01-25T18:27:41.659" v="5274" actId="26606"/>
          <ac:spMkLst>
            <pc:docMk/>
            <pc:sldMk cId="2595816519" sldId="258"/>
            <ac:spMk id="10" creationId="{DB17E863-922E-4C26-BD64-E8FD41D28661}"/>
          </ac:spMkLst>
        </pc:spChg>
      </pc:sldChg>
      <pc:sldChg chg="addSp delSp modSp new mod setBg">
        <pc:chgData name="Davide Costantini" userId="9294b1656a0cf16f" providerId="LiveId" clId="{1DD2C507-C0FF-AD43-A81F-C7279EDF2431}" dt="2024-01-25T18:27:28.836" v="5271" actId="26606"/>
        <pc:sldMkLst>
          <pc:docMk/>
          <pc:sldMk cId="3181074141" sldId="259"/>
        </pc:sldMkLst>
        <pc:spChg chg="mod">
          <ac:chgData name="Davide Costantini" userId="9294b1656a0cf16f" providerId="LiveId" clId="{1DD2C507-C0FF-AD43-A81F-C7279EDF2431}" dt="2024-01-25T18:27:28.836" v="5271" actId="26606"/>
          <ac:spMkLst>
            <pc:docMk/>
            <pc:sldMk cId="3181074141" sldId="259"/>
            <ac:spMk id="2" creationId="{FB27F24E-FEBE-B88B-4900-D99F6B5E1801}"/>
          </ac:spMkLst>
        </pc:spChg>
        <pc:spChg chg="mod">
          <ac:chgData name="Davide Costantini" userId="9294b1656a0cf16f" providerId="LiveId" clId="{1DD2C507-C0FF-AD43-A81F-C7279EDF2431}" dt="2024-01-25T18:27:28.836" v="5271" actId="26606"/>
          <ac:spMkLst>
            <pc:docMk/>
            <pc:sldMk cId="3181074141" sldId="259"/>
            <ac:spMk id="3" creationId="{9078F41A-D9D8-4B8E-D48C-CEEA636E6F48}"/>
          </ac:spMkLst>
        </pc:spChg>
        <pc:spChg chg="add del">
          <ac:chgData name="Davide Costantini" userId="9294b1656a0cf16f" providerId="LiveId" clId="{1DD2C507-C0FF-AD43-A81F-C7279EDF2431}" dt="2024-01-25T18:27:28.828" v="5270" actId="26606"/>
          <ac:spMkLst>
            <pc:docMk/>
            <pc:sldMk cId="3181074141" sldId="259"/>
            <ac:spMk id="8" creationId="{AC17DE74-01C9-4859-B65A-85CF999E8580}"/>
          </ac:spMkLst>
        </pc:spChg>
        <pc:spChg chg="add del">
          <ac:chgData name="Davide Costantini" userId="9294b1656a0cf16f" providerId="LiveId" clId="{1DD2C507-C0FF-AD43-A81F-C7279EDF2431}" dt="2024-01-25T18:27:28.828" v="5270" actId="26606"/>
          <ac:spMkLst>
            <pc:docMk/>
            <pc:sldMk cId="3181074141" sldId="259"/>
            <ac:spMk id="10" creationId="{068C0432-0E90-4CC1-8CD3-D44A90DF07EF}"/>
          </ac:spMkLst>
        </pc:spChg>
        <pc:spChg chg="add">
          <ac:chgData name="Davide Costantini" userId="9294b1656a0cf16f" providerId="LiveId" clId="{1DD2C507-C0FF-AD43-A81F-C7279EDF2431}" dt="2024-01-25T18:27:28.836" v="5271" actId="26606"/>
          <ac:spMkLst>
            <pc:docMk/>
            <pc:sldMk cId="3181074141" sldId="259"/>
            <ac:spMk id="12" creationId="{100EDD19-6802-4EC3-95CE-CFFAB042CFD6}"/>
          </ac:spMkLst>
        </pc:spChg>
        <pc:spChg chg="add">
          <ac:chgData name="Davide Costantini" userId="9294b1656a0cf16f" providerId="LiveId" clId="{1DD2C507-C0FF-AD43-A81F-C7279EDF2431}" dt="2024-01-25T18:27:28.836" v="5271" actId="26606"/>
          <ac:spMkLst>
            <pc:docMk/>
            <pc:sldMk cId="3181074141" sldId="259"/>
            <ac:spMk id="13" creationId="{DB17E863-922E-4C26-BD64-E8FD41D28661}"/>
          </ac:spMkLst>
        </pc:spChg>
      </pc:sldChg>
      <pc:sldChg chg="addSp modSp new mod setBg">
        <pc:chgData name="Davide Costantini" userId="9294b1656a0cf16f" providerId="LiveId" clId="{1DD2C507-C0FF-AD43-A81F-C7279EDF2431}" dt="2024-01-25T18:26:48.658" v="5264" actId="26606"/>
        <pc:sldMkLst>
          <pc:docMk/>
          <pc:sldMk cId="2234097213" sldId="260"/>
        </pc:sldMkLst>
        <pc:spChg chg="mod">
          <ac:chgData name="Davide Costantini" userId="9294b1656a0cf16f" providerId="LiveId" clId="{1DD2C507-C0FF-AD43-A81F-C7279EDF2431}" dt="2024-01-25T18:26:48.658" v="5264" actId="26606"/>
          <ac:spMkLst>
            <pc:docMk/>
            <pc:sldMk cId="2234097213" sldId="260"/>
            <ac:spMk id="2" creationId="{EE72CDD4-5DBE-79B3-4F97-6BA62331E2C8}"/>
          </ac:spMkLst>
        </pc:spChg>
        <pc:spChg chg="mod">
          <ac:chgData name="Davide Costantini" userId="9294b1656a0cf16f" providerId="LiveId" clId="{1DD2C507-C0FF-AD43-A81F-C7279EDF2431}" dt="2024-01-25T18:26:48.658" v="5264" actId="26606"/>
          <ac:spMkLst>
            <pc:docMk/>
            <pc:sldMk cId="2234097213" sldId="260"/>
            <ac:spMk id="3" creationId="{2AAB2E82-7089-9C69-C73E-2331D8A56C8C}"/>
          </ac:spMkLst>
        </pc:spChg>
        <pc:spChg chg="add">
          <ac:chgData name="Davide Costantini" userId="9294b1656a0cf16f" providerId="LiveId" clId="{1DD2C507-C0FF-AD43-A81F-C7279EDF2431}" dt="2024-01-25T18:26:48.658" v="5264" actId="26606"/>
          <ac:spMkLst>
            <pc:docMk/>
            <pc:sldMk cId="2234097213" sldId="260"/>
            <ac:spMk id="9" creationId="{743AA782-23D1-4521-8CAD-47662984AA08}"/>
          </ac:spMkLst>
        </pc:spChg>
        <pc:spChg chg="add">
          <ac:chgData name="Davide Costantini" userId="9294b1656a0cf16f" providerId="LiveId" clId="{1DD2C507-C0FF-AD43-A81F-C7279EDF2431}" dt="2024-01-25T18:26:48.658" v="5264" actId="26606"/>
          <ac:spMkLst>
            <pc:docMk/>
            <pc:sldMk cId="2234097213" sldId="260"/>
            <ac:spMk id="11" creationId="{650D18FE-0824-4A46-B22C-A86B52E5780A}"/>
          </ac:spMkLst>
        </pc:spChg>
        <pc:picChg chg="add mod">
          <ac:chgData name="Davide Costantini" userId="9294b1656a0cf16f" providerId="LiveId" clId="{1DD2C507-C0FF-AD43-A81F-C7279EDF2431}" dt="2024-01-25T18:26:48.658" v="5264" actId="26606"/>
          <ac:picMkLst>
            <pc:docMk/>
            <pc:sldMk cId="2234097213" sldId="260"/>
            <ac:picMk id="4" creationId="{D93A1ADD-3A36-3FF1-684E-FDC4E9E1C874}"/>
          </ac:picMkLst>
        </pc:picChg>
      </pc:sldChg>
      <pc:sldChg chg="addSp delSp modSp new mod setBg">
        <pc:chgData name="Davide Costantini" userId="9294b1656a0cf16f" providerId="LiveId" clId="{1DD2C507-C0FF-AD43-A81F-C7279EDF2431}" dt="2024-01-26T16:11:27.548" v="5433" actId="20577"/>
        <pc:sldMkLst>
          <pc:docMk/>
          <pc:sldMk cId="390043733" sldId="261"/>
        </pc:sldMkLst>
        <pc:spChg chg="mod">
          <ac:chgData name="Davide Costantini" userId="9294b1656a0cf16f" providerId="LiveId" clId="{1DD2C507-C0FF-AD43-A81F-C7279EDF2431}" dt="2024-01-26T16:10:12.329" v="5370" actId="26606"/>
          <ac:spMkLst>
            <pc:docMk/>
            <pc:sldMk cId="390043733" sldId="261"/>
            <ac:spMk id="2" creationId="{5F4878AC-CB14-08D4-BC47-C80A74BBC0FB}"/>
          </ac:spMkLst>
        </pc:spChg>
        <pc:spChg chg="mod">
          <ac:chgData name="Davide Costantini" userId="9294b1656a0cf16f" providerId="LiveId" clId="{1DD2C507-C0FF-AD43-A81F-C7279EDF2431}" dt="2024-01-26T16:11:27.548" v="5433" actId="20577"/>
          <ac:spMkLst>
            <pc:docMk/>
            <pc:sldMk cId="390043733" sldId="261"/>
            <ac:spMk id="3" creationId="{566147E3-1E27-AF0A-1E34-8400F2B3006C}"/>
          </ac:spMkLst>
        </pc:spChg>
        <pc:spChg chg="add del">
          <ac:chgData name="Davide Costantini" userId="9294b1656a0cf16f" providerId="LiveId" clId="{1DD2C507-C0FF-AD43-A81F-C7279EDF2431}" dt="2024-01-25T18:27:32.384" v="5272" actId="26606"/>
          <ac:spMkLst>
            <pc:docMk/>
            <pc:sldMk cId="390043733" sldId="261"/>
            <ac:spMk id="8" creationId="{AC17DE74-01C9-4859-B65A-85CF999E8580}"/>
          </ac:spMkLst>
        </pc:spChg>
        <pc:spChg chg="add del">
          <ac:chgData name="Davide Costantini" userId="9294b1656a0cf16f" providerId="LiveId" clId="{1DD2C507-C0FF-AD43-A81F-C7279EDF2431}" dt="2024-01-25T18:27:32.384" v="5272" actId="26606"/>
          <ac:spMkLst>
            <pc:docMk/>
            <pc:sldMk cId="390043733" sldId="261"/>
            <ac:spMk id="10" creationId="{068C0432-0E90-4CC1-8CD3-D44A90DF07EF}"/>
          </ac:spMkLst>
        </pc:spChg>
        <pc:spChg chg="add del">
          <ac:chgData name="Davide Costantini" userId="9294b1656a0cf16f" providerId="LiveId" clId="{1DD2C507-C0FF-AD43-A81F-C7279EDF2431}" dt="2024-01-26T16:10:12.329" v="5370" actId="26606"/>
          <ac:spMkLst>
            <pc:docMk/>
            <pc:sldMk cId="390043733" sldId="261"/>
            <ac:spMk id="15" creationId="{100EDD19-6802-4EC3-95CE-CFFAB042CFD6}"/>
          </ac:spMkLst>
        </pc:spChg>
        <pc:spChg chg="add del">
          <ac:chgData name="Davide Costantini" userId="9294b1656a0cf16f" providerId="LiveId" clId="{1DD2C507-C0FF-AD43-A81F-C7279EDF2431}" dt="2024-01-26T16:10:12.329" v="5370" actId="26606"/>
          <ac:spMkLst>
            <pc:docMk/>
            <pc:sldMk cId="390043733" sldId="261"/>
            <ac:spMk id="17" creationId="{DB17E863-922E-4C26-BD64-E8FD41D28661}"/>
          </ac:spMkLst>
        </pc:spChg>
        <pc:spChg chg="add del">
          <ac:chgData name="Davide Costantini" userId="9294b1656a0cf16f" providerId="LiveId" clId="{1DD2C507-C0FF-AD43-A81F-C7279EDF2431}" dt="2024-01-26T16:09:49.601" v="5365" actId="26606"/>
          <ac:spMkLst>
            <pc:docMk/>
            <pc:sldMk cId="390043733" sldId="261"/>
            <ac:spMk id="19" creationId="{45D37F4E-DDB4-456B-97E0-9937730A039F}"/>
          </ac:spMkLst>
        </pc:spChg>
        <pc:spChg chg="add del">
          <ac:chgData name="Davide Costantini" userId="9294b1656a0cf16f" providerId="LiveId" clId="{1DD2C507-C0FF-AD43-A81F-C7279EDF2431}" dt="2024-01-26T16:09:49.601" v="5365" actId="26606"/>
          <ac:spMkLst>
            <pc:docMk/>
            <pc:sldMk cId="390043733" sldId="261"/>
            <ac:spMk id="20" creationId="{B2DD41CD-8F47-4F56-AD12-4E2FF7696987}"/>
          </ac:spMkLst>
        </pc:spChg>
        <pc:spChg chg="add del">
          <ac:chgData name="Davide Costantini" userId="9294b1656a0cf16f" providerId="LiveId" clId="{1DD2C507-C0FF-AD43-A81F-C7279EDF2431}" dt="2024-01-26T16:10:12.329" v="5370" actId="26606"/>
          <ac:spMkLst>
            <pc:docMk/>
            <pc:sldMk cId="390043733" sldId="261"/>
            <ac:spMk id="21" creationId="{7FF47CB7-972F-479F-A36D-9E72D26EC8DA}"/>
          </ac:spMkLst>
        </pc:spChg>
        <pc:spChg chg="add del">
          <ac:chgData name="Davide Costantini" userId="9294b1656a0cf16f" providerId="LiveId" clId="{1DD2C507-C0FF-AD43-A81F-C7279EDF2431}" dt="2024-01-26T16:09:38.702" v="5361" actId="26606"/>
          <ac:spMkLst>
            <pc:docMk/>
            <pc:sldMk cId="390043733" sldId="261"/>
            <ac:spMk id="22" creationId="{45D37F4E-DDB4-456B-97E0-9937730A039F}"/>
          </ac:spMkLst>
        </pc:spChg>
        <pc:spChg chg="add del">
          <ac:chgData name="Davide Costantini" userId="9294b1656a0cf16f" providerId="LiveId" clId="{1DD2C507-C0FF-AD43-A81F-C7279EDF2431}" dt="2024-01-26T16:10:12.329" v="5370" actId="26606"/>
          <ac:spMkLst>
            <pc:docMk/>
            <pc:sldMk cId="390043733" sldId="261"/>
            <ac:spMk id="23" creationId="{0D153B68-5844-490D-8E67-F616D6D721CA}"/>
          </ac:spMkLst>
        </pc:spChg>
        <pc:spChg chg="add del">
          <ac:chgData name="Davide Costantini" userId="9294b1656a0cf16f" providerId="LiveId" clId="{1DD2C507-C0FF-AD43-A81F-C7279EDF2431}" dt="2024-01-26T16:09:38.702" v="5361" actId="26606"/>
          <ac:spMkLst>
            <pc:docMk/>
            <pc:sldMk cId="390043733" sldId="261"/>
            <ac:spMk id="24" creationId="{B2DD41CD-8F47-4F56-AD12-4E2FF7696987}"/>
          </ac:spMkLst>
        </pc:spChg>
        <pc:spChg chg="add del">
          <ac:chgData name="Davide Costantini" userId="9294b1656a0cf16f" providerId="LiveId" clId="{1DD2C507-C0FF-AD43-A81F-C7279EDF2431}" dt="2024-01-26T16:10:12.329" v="5370" actId="26606"/>
          <ac:spMkLst>
            <pc:docMk/>
            <pc:sldMk cId="390043733" sldId="261"/>
            <ac:spMk id="26" creationId="{9A0D773F-7A7D-4DBB-9DEA-86BB8B8F4BC8}"/>
          </ac:spMkLst>
        </pc:spChg>
        <pc:picChg chg="add mod">
          <ac:chgData name="Davide Costantini" userId="9294b1656a0cf16f" providerId="LiveId" clId="{1DD2C507-C0FF-AD43-A81F-C7279EDF2431}" dt="2024-01-26T16:09:50.390" v="5367" actId="1076"/>
          <ac:picMkLst>
            <pc:docMk/>
            <pc:sldMk cId="390043733" sldId="261"/>
            <ac:picMk id="4" creationId="{E5EB2E4E-BC04-8FF3-9A05-1DE3F38C931F}"/>
          </ac:picMkLst>
        </pc:picChg>
        <pc:picChg chg="add mod">
          <ac:chgData name="Davide Costantini" userId="9294b1656a0cf16f" providerId="LiveId" clId="{1DD2C507-C0FF-AD43-A81F-C7279EDF2431}" dt="2024-01-26T16:10:31.940" v="5376" actId="1076"/>
          <ac:picMkLst>
            <pc:docMk/>
            <pc:sldMk cId="390043733" sldId="261"/>
            <ac:picMk id="5" creationId="{9E2F4605-92EC-B632-3360-04C9B1524C40}"/>
          </ac:picMkLst>
        </pc:picChg>
      </pc:sldChg>
      <pc:sldChg chg="addSp delSp modSp new mod ord setBg">
        <pc:chgData name="Davide Costantini" userId="9294b1656a0cf16f" providerId="LiveId" clId="{1DD2C507-C0FF-AD43-A81F-C7279EDF2431}" dt="2024-01-26T18:36:37.480" v="5800" actId="962"/>
        <pc:sldMkLst>
          <pc:docMk/>
          <pc:sldMk cId="743660257" sldId="262"/>
        </pc:sldMkLst>
        <pc:spChg chg="mod">
          <ac:chgData name="Davide Costantini" userId="9294b1656a0cf16f" providerId="LiveId" clId="{1DD2C507-C0FF-AD43-A81F-C7279EDF2431}" dt="2024-01-25T18:26:34.660" v="5262" actId="26606"/>
          <ac:spMkLst>
            <pc:docMk/>
            <pc:sldMk cId="743660257" sldId="262"/>
            <ac:spMk id="2" creationId="{32FB2494-1F80-D652-E2F0-54E0233C04BD}"/>
          </ac:spMkLst>
        </pc:spChg>
        <pc:spChg chg="add del mod">
          <ac:chgData name="Davide Costantini" userId="9294b1656a0cf16f" providerId="LiveId" clId="{1DD2C507-C0FF-AD43-A81F-C7279EDF2431}" dt="2024-01-25T18:26:34.660" v="5262" actId="26606"/>
          <ac:spMkLst>
            <pc:docMk/>
            <pc:sldMk cId="743660257" sldId="262"/>
            <ac:spMk id="3" creationId="{EFE47E18-F878-2C82-912C-70C525D1E78A}"/>
          </ac:spMkLst>
        </pc:spChg>
        <pc:spChg chg="add del">
          <ac:chgData name="Davide Costantini" userId="9294b1656a0cf16f" providerId="LiveId" clId="{1DD2C507-C0FF-AD43-A81F-C7279EDF2431}" dt="2024-01-26T18:36:35.117" v="5798" actId="26606"/>
          <ac:spMkLst>
            <pc:docMk/>
            <pc:sldMk cId="743660257" sldId="262"/>
            <ac:spMk id="12" creationId="{2B97F24A-32CE-4C1C-A50D-3016B394DCFB}"/>
          </ac:spMkLst>
        </pc:spChg>
        <pc:spChg chg="add del">
          <ac:chgData name="Davide Costantini" userId="9294b1656a0cf16f" providerId="LiveId" clId="{1DD2C507-C0FF-AD43-A81F-C7279EDF2431}" dt="2024-01-26T18:36:35.117" v="5798" actId="26606"/>
          <ac:spMkLst>
            <pc:docMk/>
            <pc:sldMk cId="743660257" sldId="262"/>
            <ac:spMk id="14" creationId="{CD8B4F24-440B-49E9-B85D-733523DC064B}"/>
          </ac:spMkLst>
        </pc:spChg>
        <pc:spChg chg="add">
          <ac:chgData name="Davide Costantini" userId="9294b1656a0cf16f" providerId="LiveId" clId="{1DD2C507-C0FF-AD43-A81F-C7279EDF2431}" dt="2024-01-26T18:36:35.117" v="5798" actId="26606"/>
          <ac:spMkLst>
            <pc:docMk/>
            <pc:sldMk cId="743660257" sldId="262"/>
            <ac:spMk id="19" creationId="{2B97F24A-32CE-4C1C-A50D-3016B394DCFB}"/>
          </ac:spMkLst>
        </pc:spChg>
        <pc:spChg chg="add">
          <ac:chgData name="Davide Costantini" userId="9294b1656a0cf16f" providerId="LiveId" clId="{1DD2C507-C0FF-AD43-A81F-C7279EDF2431}" dt="2024-01-26T18:36:35.117" v="5798" actId="26606"/>
          <ac:spMkLst>
            <pc:docMk/>
            <pc:sldMk cId="743660257" sldId="262"/>
            <ac:spMk id="21" creationId="{CD8B4F24-440B-49E9-B85D-733523DC064B}"/>
          </ac:spMkLst>
        </pc:spChg>
        <pc:picChg chg="add mod">
          <ac:chgData name="Davide Costantini" userId="9294b1656a0cf16f" providerId="LiveId" clId="{1DD2C507-C0FF-AD43-A81F-C7279EDF2431}" dt="2024-01-26T18:36:37.480" v="5800" actId="962"/>
          <ac:picMkLst>
            <pc:docMk/>
            <pc:sldMk cId="743660257" sldId="262"/>
            <ac:picMk id="4" creationId="{6AC99BC2-1055-AA87-88B2-B9A672B09B75}"/>
          </ac:picMkLst>
        </pc:picChg>
        <pc:picChg chg="add mod">
          <ac:chgData name="Davide Costantini" userId="9294b1656a0cf16f" providerId="LiveId" clId="{1DD2C507-C0FF-AD43-A81F-C7279EDF2431}" dt="2024-01-24T18:12:13.677" v="2828"/>
          <ac:picMkLst>
            <pc:docMk/>
            <pc:sldMk cId="743660257" sldId="262"/>
            <ac:picMk id="5" creationId="{7512D0C7-2BB7-4920-75C4-8F33DA1A5C61}"/>
          </ac:picMkLst>
        </pc:picChg>
        <pc:picChg chg="add del mod">
          <ac:chgData name="Davide Costantini" userId="9294b1656a0cf16f" providerId="LiveId" clId="{1DD2C507-C0FF-AD43-A81F-C7279EDF2431}" dt="2024-01-26T18:36:30.810" v="5796" actId="478"/>
          <ac:picMkLst>
            <pc:docMk/>
            <pc:sldMk cId="743660257" sldId="262"/>
            <ac:picMk id="7" creationId="{2614D85C-CAC3-E792-F834-30407ECE8933}"/>
          </ac:picMkLst>
        </pc:picChg>
      </pc:sldChg>
      <pc:sldChg chg="addSp delSp modSp new del mod">
        <pc:chgData name="Davide Costantini" userId="9294b1656a0cf16f" providerId="LiveId" clId="{1DD2C507-C0FF-AD43-A81F-C7279EDF2431}" dt="2024-01-25T17:35:50.055" v="5259" actId="2696"/>
        <pc:sldMkLst>
          <pc:docMk/>
          <pc:sldMk cId="2340671835" sldId="263"/>
        </pc:sldMkLst>
        <pc:spChg chg="mod">
          <ac:chgData name="Davide Costantini" userId="9294b1656a0cf16f" providerId="LiveId" clId="{1DD2C507-C0FF-AD43-A81F-C7279EDF2431}" dt="2024-01-22T13:43:09.471" v="416" actId="27636"/>
          <ac:spMkLst>
            <pc:docMk/>
            <pc:sldMk cId="2340671835" sldId="263"/>
            <ac:spMk id="2" creationId="{9A927E53-9F5C-4BD8-E66D-1EED6F0A663E}"/>
          </ac:spMkLst>
        </pc:spChg>
        <pc:spChg chg="mod">
          <ac:chgData name="Davide Costantini" userId="9294b1656a0cf16f" providerId="LiveId" clId="{1DD2C507-C0FF-AD43-A81F-C7279EDF2431}" dt="2024-01-24T18:46:53.419" v="3926" actId="20577"/>
          <ac:spMkLst>
            <pc:docMk/>
            <pc:sldMk cId="2340671835" sldId="263"/>
            <ac:spMk id="3" creationId="{5E7E0B2F-8FC6-26BF-C3F4-E4E6176B8B98}"/>
          </ac:spMkLst>
        </pc:spChg>
        <pc:spChg chg="add del">
          <ac:chgData name="Davide Costantini" userId="9294b1656a0cf16f" providerId="LiveId" clId="{1DD2C507-C0FF-AD43-A81F-C7279EDF2431}" dt="2024-01-22T13:43:37.670" v="418" actId="22"/>
          <ac:spMkLst>
            <pc:docMk/>
            <pc:sldMk cId="2340671835" sldId="263"/>
            <ac:spMk id="5" creationId="{450B829C-CBB5-6CF0-0E1E-AED90AD35A8A}"/>
          </ac:spMkLst>
        </pc:spChg>
      </pc:sldChg>
      <pc:sldChg chg="addSp delSp modSp new mod setBg">
        <pc:chgData name="Davide Costantini" userId="9294b1656a0cf16f" providerId="LiveId" clId="{1DD2C507-C0FF-AD43-A81F-C7279EDF2431}" dt="2024-01-25T18:27:36.151" v="5273" actId="26606"/>
        <pc:sldMkLst>
          <pc:docMk/>
          <pc:sldMk cId="1467372626" sldId="264"/>
        </pc:sldMkLst>
        <pc:spChg chg="mod">
          <ac:chgData name="Davide Costantini" userId="9294b1656a0cf16f" providerId="LiveId" clId="{1DD2C507-C0FF-AD43-A81F-C7279EDF2431}" dt="2024-01-25T18:27:36.151" v="5273" actId="26606"/>
          <ac:spMkLst>
            <pc:docMk/>
            <pc:sldMk cId="1467372626" sldId="264"/>
            <ac:spMk id="2" creationId="{873072F9-161F-7461-F0F3-A6207DB49EDE}"/>
          </ac:spMkLst>
        </pc:spChg>
        <pc:spChg chg="mod">
          <ac:chgData name="Davide Costantini" userId="9294b1656a0cf16f" providerId="LiveId" clId="{1DD2C507-C0FF-AD43-A81F-C7279EDF2431}" dt="2024-01-25T18:27:36.151" v="5273" actId="26606"/>
          <ac:spMkLst>
            <pc:docMk/>
            <pc:sldMk cId="1467372626" sldId="264"/>
            <ac:spMk id="3" creationId="{BF8DC618-4DBE-3871-3BC5-AFC0C3EDFC76}"/>
          </ac:spMkLst>
        </pc:spChg>
        <pc:spChg chg="add del mod">
          <ac:chgData name="Davide Costantini" userId="9294b1656a0cf16f" providerId="LiveId" clId="{1DD2C507-C0FF-AD43-A81F-C7279EDF2431}" dt="2024-01-24T17:56:49.498" v="2295"/>
          <ac:spMkLst>
            <pc:docMk/>
            <pc:sldMk cId="1467372626" sldId="264"/>
            <ac:spMk id="4" creationId="{086A06D2-5CD2-1328-F268-D953165FBEDD}"/>
          </ac:spMkLst>
        </pc:spChg>
        <pc:spChg chg="add del">
          <ac:chgData name="Davide Costantini" userId="9294b1656a0cf16f" providerId="LiveId" clId="{1DD2C507-C0FF-AD43-A81F-C7279EDF2431}" dt="2024-01-25T18:27:36.151" v="5273" actId="26606"/>
          <ac:spMkLst>
            <pc:docMk/>
            <pc:sldMk cId="1467372626" sldId="264"/>
            <ac:spMk id="8" creationId="{AC17DE74-01C9-4859-B65A-85CF999E8580}"/>
          </ac:spMkLst>
        </pc:spChg>
        <pc:spChg chg="add del">
          <ac:chgData name="Davide Costantini" userId="9294b1656a0cf16f" providerId="LiveId" clId="{1DD2C507-C0FF-AD43-A81F-C7279EDF2431}" dt="2024-01-25T18:27:36.151" v="5273" actId="26606"/>
          <ac:spMkLst>
            <pc:docMk/>
            <pc:sldMk cId="1467372626" sldId="264"/>
            <ac:spMk id="10" creationId="{068C0432-0E90-4CC1-8CD3-D44A90DF07EF}"/>
          </ac:spMkLst>
        </pc:spChg>
        <pc:spChg chg="add">
          <ac:chgData name="Davide Costantini" userId="9294b1656a0cf16f" providerId="LiveId" clId="{1DD2C507-C0FF-AD43-A81F-C7279EDF2431}" dt="2024-01-25T18:27:36.151" v="5273" actId="26606"/>
          <ac:spMkLst>
            <pc:docMk/>
            <pc:sldMk cId="1467372626" sldId="264"/>
            <ac:spMk id="15" creationId="{100EDD19-6802-4EC3-95CE-CFFAB042CFD6}"/>
          </ac:spMkLst>
        </pc:spChg>
        <pc:spChg chg="add">
          <ac:chgData name="Davide Costantini" userId="9294b1656a0cf16f" providerId="LiveId" clId="{1DD2C507-C0FF-AD43-A81F-C7279EDF2431}" dt="2024-01-25T18:27:36.151" v="5273" actId="26606"/>
          <ac:spMkLst>
            <pc:docMk/>
            <pc:sldMk cId="1467372626" sldId="264"/>
            <ac:spMk id="17" creationId="{DB17E863-922E-4C26-BD64-E8FD41D28661}"/>
          </ac:spMkLst>
        </pc:spChg>
      </pc:sldChg>
      <pc:sldChg chg="modSp new del mod">
        <pc:chgData name="Davide Costantini" userId="9294b1656a0cf16f" providerId="LiveId" clId="{1DD2C507-C0FF-AD43-A81F-C7279EDF2431}" dt="2024-01-25T17:35:58.090" v="5260" actId="2696"/>
        <pc:sldMkLst>
          <pc:docMk/>
          <pc:sldMk cId="2032093114" sldId="265"/>
        </pc:sldMkLst>
        <pc:spChg chg="mod">
          <ac:chgData name="Davide Costantini" userId="9294b1656a0cf16f" providerId="LiveId" clId="{1DD2C507-C0FF-AD43-A81F-C7279EDF2431}" dt="2024-01-22T13:43:58.171" v="426" actId="368"/>
          <ac:spMkLst>
            <pc:docMk/>
            <pc:sldMk cId="2032093114" sldId="265"/>
            <ac:spMk id="2" creationId="{850416D3-6DD2-4B2B-1781-77502EF39C0A}"/>
          </ac:spMkLst>
        </pc:spChg>
        <pc:spChg chg="mod">
          <ac:chgData name="Davide Costantini" userId="9294b1656a0cf16f" providerId="LiveId" clId="{1DD2C507-C0FF-AD43-A81F-C7279EDF2431}" dt="2024-01-24T18:47:08.328" v="4006" actId="20577"/>
          <ac:spMkLst>
            <pc:docMk/>
            <pc:sldMk cId="2032093114" sldId="265"/>
            <ac:spMk id="3" creationId="{4AFF3F7D-86FD-D5D5-D661-DD3E87664930}"/>
          </ac:spMkLst>
        </pc:spChg>
      </pc:sldChg>
      <pc:sldChg chg="addSp delSp modSp new mod setBg">
        <pc:chgData name="Davide Costantini" userId="9294b1656a0cf16f" providerId="LiveId" clId="{1DD2C507-C0FF-AD43-A81F-C7279EDF2431}" dt="2024-01-25T17:11:30.509" v="5008" actId="26606"/>
        <pc:sldMkLst>
          <pc:docMk/>
          <pc:sldMk cId="602996986" sldId="266"/>
        </pc:sldMkLst>
        <pc:spChg chg="mod">
          <ac:chgData name="Davide Costantini" userId="9294b1656a0cf16f" providerId="LiveId" clId="{1DD2C507-C0FF-AD43-A81F-C7279EDF2431}" dt="2024-01-25T17:11:30.509" v="5008" actId="26606"/>
          <ac:spMkLst>
            <pc:docMk/>
            <pc:sldMk cId="602996986" sldId="266"/>
            <ac:spMk id="2" creationId="{9E10D90E-F092-9B42-651E-A786E994A577}"/>
          </ac:spMkLst>
        </pc:spChg>
        <pc:spChg chg="add del mod">
          <ac:chgData name="Davide Costantini" userId="9294b1656a0cf16f" providerId="LiveId" clId="{1DD2C507-C0FF-AD43-A81F-C7279EDF2431}" dt="2024-01-25T17:11:30.509" v="5008" actId="26606"/>
          <ac:spMkLst>
            <pc:docMk/>
            <pc:sldMk cId="602996986" sldId="266"/>
            <ac:spMk id="3" creationId="{8ED56CAC-5B8E-9546-2A26-EDC6EFFF0056}"/>
          </ac:spMkLst>
        </pc:spChg>
        <pc:spChg chg="add">
          <ac:chgData name="Davide Costantini" userId="9294b1656a0cf16f" providerId="LiveId" clId="{1DD2C507-C0FF-AD43-A81F-C7279EDF2431}" dt="2024-01-25T17:11:30.509" v="5008" actId="26606"/>
          <ac:spMkLst>
            <pc:docMk/>
            <pc:sldMk cId="602996986" sldId="266"/>
            <ac:spMk id="11" creationId="{743AA782-23D1-4521-8CAD-47662984AA08}"/>
          </ac:spMkLst>
        </pc:spChg>
        <pc:spChg chg="add">
          <ac:chgData name="Davide Costantini" userId="9294b1656a0cf16f" providerId="LiveId" clId="{1DD2C507-C0FF-AD43-A81F-C7279EDF2431}" dt="2024-01-25T17:11:30.509" v="5008" actId="26606"/>
          <ac:spMkLst>
            <pc:docMk/>
            <pc:sldMk cId="602996986" sldId="266"/>
            <ac:spMk id="13" creationId="{71877DBC-BB60-40F0-AC93-2ACDBAAE60CE}"/>
          </ac:spMkLst>
        </pc:spChg>
        <pc:picChg chg="add mod">
          <ac:chgData name="Davide Costantini" userId="9294b1656a0cf16f" providerId="LiveId" clId="{1DD2C507-C0FF-AD43-A81F-C7279EDF2431}" dt="2024-01-22T14:05:11.437" v="1144"/>
          <ac:picMkLst>
            <pc:docMk/>
            <pc:sldMk cId="602996986" sldId="266"/>
            <ac:picMk id="4" creationId="{792E1288-F8F9-A821-8622-55D951AE656C}"/>
          </ac:picMkLst>
        </pc:picChg>
        <pc:picChg chg="add mod">
          <ac:chgData name="Davide Costantini" userId="9294b1656a0cf16f" providerId="LiveId" clId="{1DD2C507-C0FF-AD43-A81F-C7279EDF2431}" dt="2024-01-22T14:05:15.263" v="1146"/>
          <ac:picMkLst>
            <pc:docMk/>
            <pc:sldMk cId="602996986" sldId="266"/>
            <ac:picMk id="5" creationId="{1D1E16C0-8400-C806-3293-C1EC55E2DB19}"/>
          </ac:picMkLst>
        </pc:picChg>
        <pc:picChg chg="add mod">
          <ac:chgData name="Davide Costantini" userId="9294b1656a0cf16f" providerId="LiveId" clId="{1DD2C507-C0FF-AD43-A81F-C7279EDF2431}" dt="2024-01-25T17:11:30.509" v="5008" actId="26606"/>
          <ac:picMkLst>
            <pc:docMk/>
            <pc:sldMk cId="602996986" sldId="266"/>
            <ac:picMk id="6" creationId="{86FD24D9-179D-A077-204C-9CF88A61DD25}"/>
          </ac:picMkLst>
        </pc:picChg>
      </pc:sldChg>
      <pc:sldChg chg="modSp new del mod">
        <pc:chgData name="Davide Costantini" userId="9294b1656a0cf16f" providerId="LiveId" clId="{1DD2C507-C0FF-AD43-A81F-C7279EDF2431}" dt="2024-01-22T13:53:35.203" v="826" actId="2696"/>
        <pc:sldMkLst>
          <pc:docMk/>
          <pc:sldMk cId="1099423174" sldId="266"/>
        </pc:sldMkLst>
        <pc:spChg chg="mod">
          <ac:chgData name="Davide Costantini" userId="9294b1656a0cf16f" providerId="LiveId" clId="{1DD2C507-C0FF-AD43-A81F-C7279EDF2431}" dt="2024-01-22T13:53:32.633" v="825" actId="20577"/>
          <ac:spMkLst>
            <pc:docMk/>
            <pc:sldMk cId="1099423174" sldId="266"/>
            <ac:spMk id="3" creationId="{A3C891AF-0FC2-FD7F-C95F-E17895504B2B}"/>
          </ac:spMkLst>
        </pc:spChg>
      </pc:sldChg>
      <pc:sldChg chg="addSp delSp modSp new mod setBg">
        <pc:chgData name="Davide Costantini" userId="9294b1656a0cf16f" providerId="LiveId" clId="{1DD2C507-C0FF-AD43-A81F-C7279EDF2431}" dt="2024-01-26T14:33:07.437" v="5312" actId="790"/>
        <pc:sldMkLst>
          <pc:docMk/>
          <pc:sldMk cId="4030788767" sldId="267"/>
        </pc:sldMkLst>
        <pc:spChg chg="mod">
          <ac:chgData name="Davide Costantini" userId="9294b1656a0cf16f" providerId="LiveId" clId="{1DD2C507-C0FF-AD43-A81F-C7279EDF2431}" dt="2024-01-26T14:33:07.437" v="5312" actId="790"/>
          <ac:spMkLst>
            <pc:docMk/>
            <pc:sldMk cId="4030788767" sldId="267"/>
            <ac:spMk id="2" creationId="{6F7C24DF-656F-D6BE-1B40-86FC8D72C971}"/>
          </ac:spMkLst>
        </pc:spChg>
        <pc:spChg chg="mod">
          <ac:chgData name="Davide Costantini" userId="9294b1656a0cf16f" providerId="LiveId" clId="{1DD2C507-C0FF-AD43-A81F-C7279EDF2431}" dt="2024-01-26T14:33:07.437" v="5312" actId="790"/>
          <ac:spMkLst>
            <pc:docMk/>
            <pc:sldMk cId="4030788767" sldId="267"/>
            <ac:spMk id="3" creationId="{DEAEB550-5027-67FB-12F2-3873FF95D0A1}"/>
          </ac:spMkLst>
        </pc:spChg>
        <pc:spChg chg="add del">
          <ac:chgData name="Davide Costantini" userId="9294b1656a0cf16f" providerId="LiveId" clId="{1DD2C507-C0FF-AD43-A81F-C7279EDF2431}" dt="2024-01-25T17:13:56.561" v="5184" actId="26606"/>
          <ac:spMkLst>
            <pc:docMk/>
            <pc:sldMk cId="4030788767" sldId="267"/>
            <ac:spMk id="9" creationId="{665DBBEF-238B-476B-96AB-8AAC3224ECEA}"/>
          </ac:spMkLst>
        </pc:spChg>
        <pc:spChg chg="add del">
          <ac:chgData name="Davide Costantini" userId="9294b1656a0cf16f" providerId="LiveId" clId="{1DD2C507-C0FF-AD43-A81F-C7279EDF2431}" dt="2024-01-25T17:13:56.561" v="5184" actId="26606"/>
          <ac:spMkLst>
            <pc:docMk/>
            <pc:sldMk cId="4030788767" sldId="267"/>
            <ac:spMk id="11" creationId="{3FCFB1DE-0B7E-48CC-BA90-B2AB0889F9D6}"/>
          </ac:spMkLst>
        </pc:spChg>
        <pc:spChg chg="add del">
          <ac:chgData name="Davide Costantini" userId="9294b1656a0cf16f" providerId="LiveId" clId="{1DD2C507-C0FF-AD43-A81F-C7279EDF2431}" dt="2024-01-25T17:13:56.555" v="5183" actId="26606"/>
          <ac:spMkLst>
            <pc:docMk/>
            <pc:sldMk cId="4030788767" sldId="267"/>
            <ac:spMk id="16" creationId="{743AA782-23D1-4521-8CAD-47662984AA08}"/>
          </ac:spMkLst>
        </pc:spChg>
        <pc:spChg chg="add del">
          <ac:chgData name="Davide Costantini" userId="9294b1656a0cf16f" providerId="LiveId" clId="{1DD2C507-C0FF-AD43-A81F-C7279EDF2431}" dt="2024-01-25T17:13:56.555" v="5183" actId="26606"/>
          <ac:spMkLst>
            <pc:docMk/>
            <pc:sldMk cId="4030788767" sldId="267"/>
            <ac:spMk id="18" creationId="{71877DBC-BB60-40F0-AC93-2ACDBAAE60CE}"/>
          </ac:spMkLst>
        </pc:spChg>
        <pc:spChg chg="add">
          <ac:chgData name="Davide Costantini" userId="9294b1656a0cf16f" providerId="LiveId" clId="{1DD2C507-C0FF-AD43-A81F-C7279EDF2431}" dt="2024-01-25T17:13:56.561" v="5184" actId="26606"/>
          <ac:spMkLst>
            <pc:docMk/>
            <pc:sldMk cId="4030788767" sldId="267"/>
            <ac:spMk id="20" creationId="{743AA782-23D1-4521-8CAD-47662984AA08}"/>
          </ac:spMkLst>
        </pc:spChg>
        <pc:spChg chg="add">
          <ac:chgData name="Davide Costantini" userId="9294b1656a0cf16f" providerId="LiveId" clId="{1DD2C507-C0FF-AD43-A81F-C7279EDF2431}" dt="2024-01-25T17:13:56.561" v="5184" actId="26606"/>
          <ac:spMkLst>
            <pc:docMk/>
            <pc:sldMk cId="4030788767" sldId="267"/>
            <ac:spMk id="21" creationId="{650D18FE-0824-4A46-B22C-A86B52E5780A}"/>
          </ac:spMkLst>
        </pc:spChg>
        <pc:picChg chg="add mod">
          <ac:chgData name="Davide Costantini" userId="9294b1656a0cf16f" providerId="LiveId" clId="{1DD2C507-C0FF-AD43-A81F-C7279EDF2431}" dt="2024-01-25T17:14:05.454" v="5187" actId="14100"/>
          <ac:picMkLst>
            <pc:docMk/>
            <pc:sldMk cId="4030788767" sldId="267"/>
            <ac:picMk id="4" creationId="{500B3B68-E687-353C-0BEF-2392B09176F3}"/>
          </ac:picMkLst>
        </pc:picChg>
      </pc:sldChg>
      <pc:sldChg chg="addSp modSp new mod setBg">
        <pc:chgData name="Davide Costantini" userId="9294b1656a0cf16f" providerId="LiveId" clId="{1DD2C507-C0FF-AD43-A81F-C7279EDF2431}" dt="2024-01-26T14:32:47.267" v="5309" actId="20577"/>
        <pc:sldMkLst>
          <pc:docMk/>
          <pc:sldMk cId="323934883" sldId="268"/>
        </pc:sldMkLst>
        <pc:spChg chg="mod">
          <ac:chgData name="Davide Costantini" userId="9294b1656a0cf16f" providerId="LiveId" clId="{1DD2C507-C0FF-AD43-A81F-C7279EDF2431}" dt="2024-01-25T17:14:20.189" v="5188" actId="26606"/>
          <ac:spMkLst>
            <pc:docMk/>
            <pc:sldMk cId="323934883" sldId="268"/>
            <ac:spMk id="2" creationId="{3BB40AF6-92E5-54BA-1926-D30127064707}"/>
          </ac:spMkLst>
        </pc:spChg>
        <pc:spChg chg="mod">
          <ac:chgData name="Davide Costantini" userId="9294b1656a0cf16f" providerId="LiveId" clId="{1DD2C507-C0FF-AD43-A81F-C7279EDF2431}" dt="2024-01-26T14:32:47.267" v="5309" actId="20577"/>
          <ac:spMkLst>
            <pc:docMk/>
            <pc:sldMk cId="323934883" sldId="268"/>
            <ac:spMk id="3" creationId="{0262CC88-2F32-6327-0C19-5D728CD242FE}"/>
          </ac:spMkLst>
        </pc:spChg>
        <pc:spChg chg="add">
          <ac:chgData name="Davide Costantini" userId="9294b1656a0cf16f" providerId="LiveId" clId="{1DD2C507-C0FF-AD43-A81F-C7279EDF2431}" dt="2024-01-25T17:14:20.189" v="5188" actId="26606"/>
          <ac:spMkLst>
            <pc:docMk/>
            <pc:sldMk cId="323934883" sldId="268"/>
            <ac:spMk id="9" creationId="{2B97F24A-32CE-4C1C-A50D-3016B394DCFB}"/>
          </ac:spMkLst>
        </pc:spChg>
        <pc:spChg chg="add">
          <ac:chgData name="Davide Costantini" userId="9294b1656a0cf16f" providerId="LiveId" clId="{1DD2C507-C0FF-AD43-A81F-C7279EDF2431}" dt="2024-01-25T17:14:20.189" v="5188" actId="26606"/>
          <ac:spMkLst>
            <pc:docMk/>
            <pc:sldMk cId="323934883" sldId="268"/>
            <ac:spMk id="11" creationId="{6357EC4F-235E-4222-A36F-C7878ACE37F2}"/>
          </ac:spMkLst>
        </pc:spChg>
        <pc:picChg chg="add mod">
          <ac:chgData name="Davide Costantini" userId="9294b1656a0cf16f" providerId="LiveId" clId="{1DD2C507-C0FF-AD43-A81F-C7279EDF2431}" dt="2024-01-25T17:14:20.189" v="5188" actId="26606"/>
          <ac:picMkLst>
            <pc:docMk/>
            <pc:sldMk cId="323934883" sldId="268"/>
            <ac:picMk id="4" creationId="{5F62C75E-7485-43B5-8417-10CD02CC4069}"/>
          </ac:picMkLst>
        </pc:picChg>
      </pc:sldChg>
      <pc:sldChg chg="addSp modSp new mod setBg">
        <pc:chgData name="Davide Costantini" userId="9294b1656a0cf16f" providerId="LiveId" clId="{1DD2C507-C0FF-AD43-A81F-C7279EDF2431}" dt="2024-01-26T18:34:06.767" v="5795" actId="20577"/>
        <pc:sldMkLst>
          <pc:docMk/>
          <pc:sldMk cId="247480059" sldId="269"/>
        </pc:sldMkLst>
        <pc:spChg chg="mod">
          <ac:chgData name="Davide Costantini" userId="9294b1656a0cf16f" providerId="LiveId" clId="{1DD2C507-C0FF-AD43-A81F-C7279EDF2431}" dt="2024-01-25T18:26:40.579" v="5263" actId="26606"/>
          <ac:spMkLst>
            <pc:docMk/>
            <pc:sldMk cId="247480059" sldId="269"/>
            <ac:spMk id="2" creationId="{8F1CCE97-764D-C391-30DC-86E06457FB5A}"/>
          </ac:spMkLst>
        </pc:spChg>
        <pc:spChg chg="mod">
          <ac:chgData name="Davide Costantini" userId="9294b1656a0cf16f" providerId="LiveId" clId="{1DD2C507-C0FF-AD43-A81F-C7279EDF2431}" dt="2024-01-26T18:34:06.767" v="5795" actId="20577"/>
          <ac:spMkLst>
            <pc:docMk/>
            <pc:sldMk cId="247480059" sldId="269"/>
            <ac:spMk id="3" creationId="{84816F28-E0DE-3C5B-ADEB-70D6CE75BCFE}"/>
          </ac:spMkLst>
        </pc:spChg>
        <pc:spChg chg="add">
          <ac:chgData name="Davide Costantini" userId="9294b1656a0cf16f" providerId="LiveId" clId="{1DD2C507-C0FF-AD43-A81F-C7279EDF2431}" dt="2024-01-25T18:26:40.579" v="5263" actId="26606"/>
          <ac:spMkLst>
            <pc:docMk/>
            <pc:sldMk cId="247480059" sldId="269"/>
            <ac:spMk id="9" creationId="{743AA782-23D1-4521-8CAD-47662984AA08}"/>
          </ac:spMkLst>
        </pc:spChg>
        <pc:spChg chg="add">
          <ac:chgData name="Davide Costantini" userId="9294b1656a0cf16f" providerId="LiveId" clId="{1DD2C507-C0FF-AD43-A81F-C7279EDF2431}" dt="2024-01-25T18:26:40.579" v="5263" actId="26606"/>
          <ac:spMkLst>
            <pc:docMk/>
            <pc:sldMk cId="247480059" sldId="269"/>
            <ac:spMk id="11" creationId="{650D18FE-0824-4A46-B22C-A86B52E5780A}"/>
          </ac:spMkLst>
        </pc:spChg>
        <pc:picChg chg="add mod">
          <ac:chgData name="Davide Costantini" userId="9294b1656a0cf16f" providerId="LiveId" clId="{1DD2C507-C0FF-AD43-A81F-C7279EDF2431}" dt="2024-01-25T18:26:40.579" v="5263" actId="26606"/>
          <ac:picMkLst>
            <pc:docMk/>
            <pc:sldMk cId="247480059" sldId="269"/>
            <ac:picMk id="4" creationId="{05872F7B-F175-8657-8719-8B0EC7F8E0AA}"/>
          </ac:picMkLst>
        </pc:picChg>
      </pc:sldChg>
      <pc:sldChg chg="addSp delSp modSp new del mod">
        <pc:chgData name="Davide Costantini" userId="9294b1656a0cf16f" providerId="LiveId" clId="{1DD2C507-C0FF-AD43-A81F-C7279EDF2431}" dt="2024-01-24T18:41:55.260" v="3880" actId="2696"/>
        <pc:sldMkLst>
          <pc:docMk/>
          <pc:sldMk cId="2613649471" sldId="270"/>
        </pc:sldMkLst>
        <pc:spChg chg="mod">
          <ac:chgData name="Davide Costantini" userId="9294b1656a0cf16f" providerId="LiveId" clId="{1DD2C507-C0FF-AD43-A81F-C7279EDF2431}" dt="2024-01-24T18:04:06.834" v="2823" actId="20577"/>
          <ac:spMkLst>
            <pc:docMk/>
            <pc:sldMk cId="2613649471" sldId="270"/>
            <ac:spMk id="2" creationId="{F0B922E4-C905-C08E-8F6F-6A1D7F04CC8A}"/>
          </ac:spMkLst>
        </pc:spChg>
        <pc:spChg chg="add del mod">
          <ac:chgData name="Davide Costantini" userId="9294b1656a0cf16f" providerId="LiveId" clId="{1DD2C507-C0FF-AD43-A81F-C7279EDF2431}" dt="2024-01-24T18:28:29.815" v="3874" actId="20577"/>
          <ac:spMkLst>
            <pc:docMk/>
            <pc:sldMk cId="2613649471" sldId="270"/>
            <ac:spMk id="3" creationId="{1B383F57-C5AA-E88E-533A-078388FCE007}"/>
          </ac:spMkLst>
        </pc:spChg>
        <pc:picChg chg="add mod">
          <ac:chgData name="Davide Costantini" userId="9294b1656a0cf16f" providerId="LiveId" clId="{1DD2C507-C0FF-AD43-A81F-C7279EDF2431}" dt="2024-01-24T18:28:29.269" v="3871"/>
          <ac:picMkLst>
            <pc:docMk/>
            <pc:sldMk cId="2613649471" sldId="270"/>
            <ac:picMk id="5" creationId="{79656746-3308-21A5-6635-E3F875B88986}"/>
          </ac:picMkLst>
        </pc:picChg>
        <pc:picChg chg="add mod">
          <ac:chgData name="Davide Costantini" userId="9294b1656a0cf16f" providerId="LiveId" clId="{1DD2C507-C0FF-AD43-A81F-C7279EDF2431}" dt="2024-01-24T18:28:39.255" v="3878" actId="1076"/>
          <ac:picMkLst>
            <pc:docMk/>
            <pc:sldMk cId="2613649471" sldId="270"/>
            <ac:picMk id="7" creationId="{DAE44FD4-F462-A75D-23B1-840835A481C6}"/>
          </ac:picMkLst>
        </pc:picChg>
      </pc:sldChg>
      <pc:sldChg chg="addSp modSp new mod setBg">
        <pc:chgData name="Davide Costantini" userId="9294b1656a0cf16f" providerId="LiveId" clId="{1DD2C507-C0FF-AD43-A81F-C7279EDF2431}" dt="2024-01-26T18:33:18.668" v="5788" actId="20577"/>
        <pc:sldMkLst>
          <pc:docMk/>
          <pc:sldMk cId="1596167590" sldId="271"/>
        </pc:sldMkLst>
        <pc:spChg chg="mod">
          <ac:chgData name="Davide Costantini" userId="9294b1656a0cf16f" providerId="LiveId" clId="{1DD2C507-C0FF-AD43-A81F-C7279EDF2431}" dt="2024-01-25T17:14:27.454" v="5189" actId="26606"/>
          <ac:spMkLst>
            <pc:docMk/>
            <pc:sldMk cId="1596167590" sldId="271"/>
            <ac:spMk id="2" creationId="{6D71BF07-C6C9-F9EA-2D9B-7E4D4A9B1BA3}"/>
          </ac:spMkLst>
        </pc:spChg>
        <pc:spChg chg="mod">
          <ac:chgData name="Davide Costantini" userId="9294b1656a0cf16f" providerId="LiveId" clId="{1DD2C507-C0FF-AD43-A81F-C7279EDF2431}" dt="2024-01-26T18:33:18.668" v="5788" actId="20577"/>
          <ac:spMkLst>
            <pc:docMk/>
            <pc:sldMk cId="1596167590" sldId="271"/>
            <ac:spMk id="3" creationId="{0B3CC256-9143-8173-55FD-0407F5998160}"/>
          </ac:spMkLst>
        </pc:spChg>
        <pc:spChg chg="add mod">
          <ac:chgData name="Davide Costantini" userId="9294b1656a0cf16f" providerId="LiveId" clId="{1DD2C507-C0FF-AD43-A81F-C7279EDF2431}" dt="2024-01-24T18:26:12.028" v="3862"/>
          <ac:spMkLst>
            <pc:docMk/>
            <pc:sldMk cId="1596167590" sldId="271"/>
            <ac:spMk id="5" creationId="{A18DDD78-4FBB-1AB4-0737-75770C7C2412}"/>
          </ac:spMkLst>
        </pc:spChg>
        <pc:spChg chg="add mod">
          <ac:chgData name="Davide Costantini" userId="9294b1656a0cf16f" providerId="LiveId" clId="{1DD2C507-C0FF-AD43-A81F-C7279EDF2431}" dt="2024-01-24T18:26:15.962" v="3866"/>
          <ac:spMkLst>
            <pc:docMk/>
            <pc:sldMk cId="1596167590" sldId="271"/>
            <ac:spMk id="6" creationId="{3C9BC756-ACB0-A00D-93B6-024446228AED}"/>
          </ac:spMkLst>
        </pc:spChg>
        <pc:spChg chg="add">
          <ac:chgData name="Davide Costantini" userId="9294b1656a0cf16f" providerId="LiveId" clId="{1DD2C507-C0FF-AD43-A81F-C7279EDF2431}" dt="2024-01-25T17:14:27.454" v="5189" actId="26606"/>
          <ac:spMkLst>
            <pc:docMk/>
            <pc:sldMk cId="1596167590" sldId="271"/>
            <ac:spMk id="9" creationId="{2B97F24A-32CE-4C1C-A50D-3016B394DCFB}"/>
          </ac:spMkLst>
        </pc:spChg>
        <pc:spChg chg="add">
          <ac:chgData name="Davide Costantini" userId="9294b1656a0cf16f" providerId="LiveId" clId="{1DD2C507-C0FF-AD43-A81F-C7279EDF2431}" dt="2024-01-25T17:14:27.454" v="5189" actId="26606"/>
          <ac:spMkLst>
            <pc:docMk/>
            <pc:sldMk cId="1596167590" sldId="271"/>
            <ac:spMk id="11" creationId="{CD8B4F24-440B-49E9-B85D-733523DC064B}"/>
          </ac:spMkLst>
        </pc:spChg>
        <pc:picChg chg="add mod">
          <ac:chgData name="Davide Costantini" userId="9294b1656a0cf16f" providerId="LiveId" clId="{1DD2C507-C0FF-AD43-A81F-C7279EDF2431}" dt="2024-01-25T17:14:27.454" v="5189" actId="26606"/>
          <ac:picMkLst>
            <pc:docMk/>
            <pc:sldMk cId="1596167590" sldId="271"/>
            <ac:picMk id="4" creationId="{8F858FA7-44D1-411C-0F39-6C85BB4890CE}"/>
          </ac:picMkLst>
        </pc:picChg>
      </pc:sldChg>
      <pc:sldChg chg="addSp delSp modSp new del mod">
        <pc:chgData name="Davide Costantini" userId="9294b1656a0cf16f" providerId="LiveId" clId="{1DD2C507-C0FF-AD43-A81F-C7279EDF2431}" dt="2024-01-24T18:15:55.619" v="2979" actId="2696"/>
        <pc:sldMkLst>
          <pc:docMk/>
          <pc:sldMk cId="3589109483" sldId="271"/>
        </pc:sldMkLst>
        <pc:spChg chg="add del">
          <ac:chgData name="Davide Costantini" userId="9294b1656a0cf16f" providerId="LiveId" clId="{1DD2C507-C0FF-AD43-A81F-C7279EDF2431}" dt="2024-01-24T18:15:24.308" v="2978"/>
          <ac:spMkLst>
            <pc:docMk/>
            <pc:sldMk cId="3589109483" sldId="271"/>
            <ac:spMk id="3" creationId="{35CEE055-9699-145F-4016-B7C77EB0D299}"/>
          </ac:spMkLst>
        </pc:spChg>
        <pc:picChg chg="add mod">
          <ac:chgData name="Davide Costantini" userId="9294b1656a0cf16f" providerId="LiveId" clId="{1DD2C507-C0FF-AD43-A81F-C7279EDF2431}" dt="2024-01-24T18:15:24.308" v="2978"/>
          <ac:picMkLst>
            <pc:docMk/>
            <pc:sldMk cId="3589109483" sldId="271"/>
            <ac:picMk id="4" creationId="{0682F1D6-3BCD-BC3C-AD9C-2D6C81A23B81}"/>
          </ac:picMkLst>
        </pc:picChg>
      </pc:sldChg>
      <pc:sldChg chg="addSp modSp new del mod setBg">
        <pc:chgData name="Davide Costantini" userId="9294b1656a0cf16f" providerId="LiveId" clId="{1DD2C507-C0FF-AD43-A81F-C7279EDF2431}" dt="2024-01-26T15:57:45.681" v="5348" actId="2696"/>
        <pc:sldMkLst>
          <pc:docMk/>
          <pc:sldMk cId="1252378525" sldId="272"/>
        </pc:sldMkLst>
        <pc:spChg chg="mod">
          <ac:chgData name="Davide Costantini" userId="9294b1656a0cf16f" providerId="LiveId" clId="{1DD2C507-C0FF-AD43-A81F-C7279EDF2431}" dt="2024-01-25T18:29:14.754" v="5293" actId="26606"/>
          <ac:spMkLst>
            <pc:docMk/>
            <pc:sldMk cId="1252378525" sldId="272"/>
            <ac:spMk id="2" creationId="{E2F4C399-7D3C-EB98-78FC-5039428917C9}"/>
          </ac:spMkLst>
        </pc:spChg>
        <pc:spChg chg="mod">
          <ac:chgData name="Davide Costantini" userId="9294b1656a0cf16f" providerId="LiveId" clId="{1DD2C507-C0FF-AD43-A81F-C7279EDF2431}" dt="2024-01-25T18:29:14.754" v="5293" actId="26606"/>
          <ac:spMkLst>
            <pc:docMk/>
            <pc:sldMk cId="1252378525" sldId="272"/>
            <ac:spMk id="3" creationId="{92C702A5-640C-09D1-5006-775A54C9A112}"/>
          </ac:spMkLst>
        </pc:spChg>
        <pc:spChg chg="add">
          <ac:chgData name="Davide Costantini" userId="9294b1656a0cf16f" providerId="LiveId" clId="{1DD2C507-C0FF-AD43-A81F-C7279EDF2431}" dt="2024-01-25T18:29:14.754" v="5293" actId="26606"/>
          <ac:spMkLst>
            <pc:docMk/>
            <pc:sldMk cId="1252378525" sldId="272"/>
            <ac:spMk id="9" creationId="{2B97F24A-32CE-4C1C-A50D-3016B394DCFB}"/>
          </ac:spMkLst>
        </pc:spChg>
        <pc:spChg chg="add">
          <ac:chgData name="Davide Costantini" userId="9294b1656a0cf16f" providerId="LiveId" clId="{1DD2C507-C0FF-AD43-A81F-C7279EDF2431}" dt="2024-01-25T18:29:14.754" v="5293" actId="26606"/>
          <ac:spMkLst>
            <pc:docMk/>
            <pc:sldMk cId="1252378525" sldId="272"/>
            <ac:spMk id="11" creationId="{CD8B4F24-440B-49E9-B85D-733523DC064B}"/>
          </ac:spMkLst>
        </pc:spChg>
        <pc:picChg chg="add mod">
          <ac:chgData name="Davide Costantini" userId="9294b1656a0cf16f" providerId="LiveId" clId="{1DD2C507-C0FF-AD43-A81F-C7279EDF2431}" dt="2024-01-25T18:29:14.754" v="5293" actId="26606"/>
          <ac:picMkLst>
            <pc:docMk/>
            <pc:sldMk cId="1252378525" sldId="272"/>
            <ac:picMk id="4" creationId="{21B7E0F9-95DE-33C8-8525-224AC223A609}"/>
          </ac:picMkLst>
        </pc:picChg>
      </pc:sldChg>
      <pc:sldChg chg="addSp modSp new mod setBg">
        <pc:chgData name="Davide Costantini" userId="9294b1656a0cf16f" providerId="LiveId" clId="{1DD2C507-C0FF-AD43-A81F-C7279EDF2431}" dt="2024-01-25T18:27:02.751" v="5265" actId="26606"/>
        <pc:sldMkLst>
          <pc:docMk/>
          <pc:sldMk cId="3540018502" sldId="273"/>
        </pc:sldMkLst>
        <pc:spChg chg="mod">
          <ac:chgData name="Davide Costantini" userId="9294b1656a0cf16f" providerId="LiveId" clId="{1DD2C507-C0FF-AD43-A81F-C7279EDF2431}" dt="2024-01-25T18:27:02.751" v="5265" actId="26606"/>
          <ac:spMkLst>
            <pc:docMk/>
            <pc:sldMk cId="3540018502" sldId="273"/>
            <ac:spMk id="2" creationId="{745C5C20-9AEC-78B4-E405-7BCB9CB18314}"/>
          </ac:spMkLst>
        </pc:spChg>
        <pc:spChg chg="mod">
          <ac:chgData name="Davide Costantini" userId="9294b1656a0cf16f" providerId="LiveId" clId="{1DD2C507-C0FF-AD43-A81F-C7279EDF2431}" dt="2024-01-25T18:27:02.751" v="5265" actId="26606"/>
          <ac:spMkLst>
            <pc:docMk/>
            <pc:sldMk cId="3540018502" sldId="273"/>
            <ac:spMk id="3" creationId="{6C635B54-00B7-F478-D946-2698C8FA5B26}"/>
          </ac:spMkLst>
        </pc:spChg>
        <pc:spChg chg="add">
          <ac:chgData name="Davide Costantini" userId="9294b1656a0cf16f" providerId="LiveId" clId="{1DD2C507-C0FF-AD43-A81F-C7279EDF2431}" dt="2024-01-25T18:27:02.751" v="5265" actId="26606"/>
          <ac:spMkLst>
            <pc:docMk/>
            <pc:sldMk cId="3540018502" sldId="273"/>
            <ac:spMk id="9" creationId="{743AA782-23D1-4521-8CAD-47662984AA08}"/>
          </ac:spMkLst>
        </pc:spChg>
        <pc:spChg chg="add">
          <ac:chgData name="Davide Costantini" userId="9294b1656a0cf16f" providerId="LiveId" clId="{1DD2C507-C0FF-AD43-A81F-C7279EDF2431}" dt="2024-01-25T18:27:02.751" v="5265" actId="26606"/>
          <ac:spMkLst>
            <pc:docMk/>
            <pc:sldMk cId="3540018502" sldId="273"/>
            <ac:spMk id="11" creationId="{650D18FE-0824-4A46-B22C-A86B52E5780A}"/>
          </ac:spMkLst>
        </pc:spChg>
        <pc:picChg chg="add mod">
          <ac:chgData name="Davide Costantini" userId="9294b1656a0cf16f" providerId="LiveId" clId="{1DD2C507-C0FF-AD43-A81F-C7279EDF2431}" dt="2024-01-25T18:27:02.751" v="5265" actId="26606"/>
          <ac:picMkLst>
            <pc:docMk/>
            <pc:sldMk cId="3540018502" sldId="273"/>
            <ac:picMk id="4" creationId="{61C1FA36-E9D0-1090-2673-B06D276D71F4}"/>
          </ac:picMkLst>
        </pc:picChg>
      </pc:sldChg>
      <pc:sldChg chg="addSp delSp modSp new mod setBg">
        <pc:chgData name="Davide Costantini" userId="9294b1656a0cf16f" providerId="LiveId" clId="{1DD2C507-C0FF-AD43-A81F-C7279EDF2431}" dt="2024-01-26T18:23:39.733" v="5572" actId="20577"/>
        <pc:sldMkLst>
          <pc:docMk/>
          <pc:sldMk cId="3773537780" sldId="274"/>
        </pc:sldMkLst>
        <pc:spChg chg="mod">
          <ac:chgData name="Davide Costantini" userId="9294b1656a0cf16f" providerId="LiveId" clId="{1DD2C507-C0FF-AD43-A81F-C7279EDF2431}" dt="2024-01-25T18:27:08.434" v="5266" actId="26606"/>
          <ac:spMkLst>
            <pc:docMk/>
            <pc:sldMk cId="3773537780" sldId="274"/>
            <ac:spMk id="2" creationId="{03C76C95-03B7-7AE0-8A12-AFDEB094F2B4}"/>
          </ac:spMkLst>
        </pc:spChg>
        <pc:spChg chg="mod">
          <ac:chgData name="Davide Costantini" userId="9294b1656a0cf16f" providerId="LiveId" clId="{1DD2C507-C0FF-AD43-A81F-C7279EDF2431}" dt="2024-01-26T18:23:39.733" v="5572" actId="20577"/>
          <ac:spMkLst>
            <pc:docMk/>
            <pc:sldMk cId="3773537780" sldId="274"/>
            <ac:spMk id="3" creationId="{DE69D27C-14F3-1F05-65E4-486CCA64E004}"/>
          </ac:spMkLst>
        </pc:spChg>
        <pc:spChg chg="add del">
          <ac:chgData name="Davide Costantini" userId="9294b1656a0cf16f" providerId="LiveId" clId="{1DD2C507-C0FF-AD43-A81F-C7279EDF2431}" dt="2024-01-26T16:12:59.228" v="5435" actId="22"/>
          <ac:spMkLst>
            <pc:docMk/>
            <pc:sldMk cId="3773537780" sldId="274"/>
            <ac:spMk id="6" creationId="{22BD6011-0B0C-8424-B83C-BEAA54AA6F23}"/>
          </ac:spMkLst>
        </pc:spChg>
        <pc:spChg chg="add">
          <ac:chgData name="Davide Costantini" userId="9294b1656a0cf16f" providerId="LiveId" clId="{1DD2C507-C0FF-AD43-A81F-C7279EDF2431}" dt="2024-01-25T18:27:08.434" v="5266" actId="26606"/>
          <ac:spMkLst>
            <pc:docMk/>
            <pc:sldMk cId="3773537780" sldId="274"/>
            <ac:spMk id="9" creationId="{743AA782-23D1-4521-8CAD-47662984AA08}"/>
          </ac:spMkLst>
        </pc:spChg>
        <pc:spChg chg="add">
          <ac:chgData name="Davide Costantini" userId="9294b1656a0cf16f" providerId="LiveId" clId="{1DD2C507-C0FF-AD43-A81F-C7279EDF2431}" dt="2024-01-25T18:27:08.434" v="5266" actId="26606"/>
          <ac:spMkLst>
            <pc:docMk/>
            <pc:sldMk cId="3773537780" sldId="274"/>
            <ac:spMk id="11" creationId="{650D18FE-0824-4A46-B22C-A86B52E5780A}"/>
          </ac:spMkLst>
        </pc:spChg>
        <pc:picChg chg="add mod">
          <ac:chgData name="Davide Costantini" userId="9294b1656a0cf16f" providerId="LiveId" clId="{1DD2C507-C0FF-AD43-A81F-C7279EDF2431}" dt="2024-01-25T18:27:08.434" v="5266" actId="26606"/>
          <ac:picMkLst>
            <pc:docMk/>
            <pc:sldMk cId="3773537780" sldId="274"/>
            <ac:picMk id="4" creationId="{F501EEB8-987D-E76F-B4A4-46E7489AD496}"/>
          </ac:picMkLst>
        </pc:picChg>
      </pc:sldChg>
      <pc:sldChg chg="addSp delSp modSp mod setBg">
        <pc:chgData name="Davide Costantini" userId="9294b1656a0cf16f" providerId="LiveId" clId="{1DD2C507-C0FF-AD43-A81F-C7279EDF2431}" dt="2024-01-26T14:34:22.374" v="5341" actId="1076"/>
        <pc:sldMkLst>
          <pc:docMk/>
          <pc:sldMk cId="1882242548" sldId="275"/>
        </pc:sldMkLst>
        <pc:spChg chg="mod">
          <ac:chgData name="Davide Costantini" userId="9294b1656a0cf16f" providerId="LiveId" clId="{1DD2C507-C0FF-AD43-A81F-C7279EDF2431}" dt="2024-01-26T14:33:55.268" v="5337" actId="26606"/>
          <ac:spMkLst>
            <pc:docMk/>
            <pc:sldMk cId="1882242548" sldId="275"/>
            <ac:spMk id="2" creationId="{D45DF651-C951-C22E-3706-C894B2D97171}"/>
          </ac:spMkLst>
        </pc:spChg>
        <pc:spChg chg="add del">
          <ac:chgData name="Davide Costantini" userId="9294b1656a0cf16f" providerId="LiveId" clId="{1DD2C507-C0FF-AD43-A81F-C7279EDF2431}" dt="2024-01-25T17:16:33.073" v="5232" actId="478"/>
          <ac:spMkLst>
            <pc:docMk/>
            <pc:sldMk cId="1882242548" sldId="275"/>
            <ac:spMk id="9" creationId="{39FCE3E2-ABF2-F329-A11E-E4250FC8444B}"/>
          </ac:spMkLst>
        </pc:spChg>
        <pc:spChg chg="add del">
          <ac:chgData name="Davide Costantini" userId="9294b1656a0cf16f" providerId="LiveId" clId="{1DD2C507-C0FF-AD43-A81F-C7279EDF2431}" dt="2024-01-26T14:33:55.268" v="5337" actId="26606"/>
          <ac:spMkLst>
            <pc:docMk/>
            <pc:sldMk cId="1882242548" sldId="275"/>
            <ac:spMk id="12" creationId="{2B97F24A-32CE-4C1C-A50D-3016B394DCFB}"/>
          </ac:spMkLst>
        </pc:spChg>
        <pc:spChg chg="add del">
          <ac:chgData name="Davide Costantini" userId="9294b1656a0cf16f" providerId="LiveId" clId="{1DD2C507-C0FF-AD43-A81F-C7279EDF2431}" dt="2024-01-26T14:33:55.268" v="5337" actId="26606"/>
          <ac:spMkLst>
            <pc:docMk/>
            <pc:sldMk cId="1882242548" sldId="275"/>
            <ac:spMk id="14" creationId="{6357EC4F-235E-4222-A36F-C7878ACE37F2}"/>
          </ac:spMkLst>
        </pc:spChg>
        <pc:spChg chg="add del">
          <ac:chgData name="Davide Costantini" userId="9294b1656a0cf16f" providerId="LiveId" clId="{1DD2C507-C0FF-AD43-A81F-C7279EDF2431}" dt="2024-01-26T14:33:51.454" v="5330" actId="26606"/>
          <ac:spMkLst>
            <pc:docMk/>
            <pc:sldMk cId="1882242548" sldId="275"/>
            <ac:spMk id="19" creationId="{BCED4D40-4B67-4331-AC48-79B82B4A47D8}"/>
          </ac:spMkLst>
        </pc:spChg>
        <pc:spChg chg="add del">
          <ac:chgData name="Davide Costantini" userId="9294b1656a0cf16f" providerId="LiveId" clId="{1DD2C507-C0FF-AD43-A81F-C7279EDF2431}" dt="2024-01-26T14:33:51.454" v="5330" actId="26606"/>
          <ac:spMkLst>
            <pc:docMk/>
            <pc:sldMk cId="1882242548" sldId="275"/>
            <ac:spMk id="21" creationId="{670CEDEF-4F34-412E-84EE-329C1E936AF5}"/>
          </ac:spMkLst>
        </pc:spChg>
        <pc:spChg chg="add del">
          <ac:chgData name="Davide Costantini" userId="9294b1656a0cf16f" providerId="LiveId" clId="{1DD2C507-C0FF-AD43-A81F-C7279EDF2431}" dt="2024-01-26T14:33:52.538" v="5332" actId="26606"/>
          <ac:spMkLst>
            <pc:docMk/>
            <pc:sldMk cId="1882242548" sldId="275"/>
            <ac:spMk id="23" creationId="{C59AB4C8-9178-4F7A-8404-6890510B5917}"/>
          </ac:spMkLst>
        </pc:spChg>
        <pc:spChg chg="add del">
          <ac:chgData name="Davide Costantini" userId="9294b1656a0cf16f" providerId="LiveId" clId="{1DD2C507-C0FF-AD43-A81F-C7279EDF2431}" dt="2024-01-26T14:33:52.538" v="5332" actId="26606"/>
          <ac:spMkLst>
            <pc:docMk/>
            <pc:sldMk cId="1882242548" sldId="275"/>
            <ac:spMk id="24" creationId="{4CFDFB37-4BC7-42C6-915D-A6609139BFE7}"/>
          </ac:spMkLst>
        </pc:spChg>
        <pc:spChg chg="add del">
          <ac:chgData name="Davide Costantini" userId="9294b1656a0cf16f" providerId="LiveId" clId="{1DD2C507-C0FF-AD43-A81F-C7279EDF2431}" dt="2024-01-26T14:33:54.496" v="5334" actId="26606"/>
          <ac:spMkLst>
            <pc:docMk/>
            <pc:sldMk cId="1882242548" sldId="275"/>
            <ac:spMk id="26" creationId="{BCED4D40-4B67-4331-AC48-79B82B4A47D8}"/>
          </ac:spMkLst>
        </pc:spChg>
        <pc:spChg chg="add del">
          <ac:chgData name="Davide Costantini" userId="9294b1656a0cf16f" providerId="LiveId" clId="{1DD2C507-C0FF-AD43-A81F-C7279EDF2431}" dt="2024-01-26T14:33:54.496" v="5334" actId="26606"/>
          <ac:spMkLst>
            <pc:docMk/>
            <pc:sldMk cId="1882242548" sldId="275"/>
            <ac:spMk id="27" creationId="{670CEDEF-4F34-412E-84EE-329C1E936AF5}"/>
          </ac:spMkLst>
        </pc:spChg>
        <pc:spChg chg="add del">
          <ac:chgData name="Davide Costantini" userId="9294b1656a0cf16f" providerId="LiveId" clId="{1DD2C507-C0FF-AD43-A81F-C7279EDF2431}" dt="2024-01-26T14:33:55.263" v="5336" actId="26606"/>
          <ac:spMkLst>
            <pc:docMk/>
            <pc:sldMk cId="1882242548" sldId="275"/>
            <ac:spMk id="29" creationId="{C59AB4C8-9178-4F7A-8404-6890510B5917}"/>
          </ac:spMkLst>
        </pc:spChg>
        <pc:spChg chg="add del">
          <ac:chgData name="Davide Costantini" userId="9294b1656a0cf16f" providerId="LiveId" clId="{1DD2C507-C0FF-AD43-A81F-C7279EDF2431}" dt="2024-01-26T14:33:55.263" v="5336" actId="26606"/>
          <ac:spMkLst>
            <pc:docMk/>
            <pc:sldMk cId="1882242548" sldId="275"/>
            <ac:spMk id="30" creationId="{4CFDFB37-4BC7-42C6-915D-A6609139BFE7}"/>
          </ac:spMkLst>
        </pc:spChg>
        <pc:spChg chg="add">
          <ac:chgData name="Davide Costantini" userId="9294b1656a0cf16f" providerId="LiveId" clId="{1DD2C507-C0FF-AD43-A81F-C7279EDF2431}" dt="2024-01-26T14:33:55.268" v="5337" actId="26606"/>
          <ac:spMkLst>
            <pc:docMk/>
            <pc:sldMk cId="1882242548" sldId="275"/>
            <ac:spMk id="32" creationId="{BCED4D40-4B67-4331-AC48-79B82B4A47D8}"/>
          </ac:spMkLst>
        </pc:spChg>
        <pc:spChg chg="add">
          <ac:chgData name="Davide Costantini" userId="9294b1656a0cf16f" providerId="LiveId" clId="{1DD2C507-C0FF-AD43-A81F-C7279EDF2431}" dt="2024-01-26T14:33:55.268" v="5337" actId="26606"/>
          <ac:spMkLst>
            <pc:docMk/>
            <pc:sldMk cId="1882242548" sldId="275"/>
            <ac:spMk id="33" creationId="{670CEDEF-4F34-412E-84EE-329C1E936AF5}"/>
          </ac:spMkLst>
        </pc:spChg>
        <pc:picChg chg="mod">
          <ac:chgData name="Davide Costantini" userId="9294b1656a0cf16f" providerId="LiveId" clId="{1DD2C507-C0FF-AD43-A81F-C7279EDF2431}" dt="2024-01-26T14:34:22.374" v="5341" actId="1076"/>
          <ac:picMkLst>
            <pc:docMk/>
            <pc:sldMk cId="1882242548" sldId="275"/>
            <ac:picMk id="5" creationId="{689AC28E-80BA-F948-334C-4F152181504A}"/>
          </ac:picMkLst>
        </pc:picChg>
      </pc:sldChg>
    </pc:docChg>
  </pc:docChgLst>
</pc:chgInfo>
</file>

<file path=ppt/media/image1.jpeg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1228A-44E6-8E48-9C1C-DE2FF6B87C77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1535F-A0CB-1F42-B127-DD364D534D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0544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A1535F-A0CB-1F42-B127-DD364D534DA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016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F9BA15-63D6-4FFF-4B82-C9419244D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F539D1-5717-2F81-791B-98BF9F913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8C13F0-29A8-55EB-4A2A-B002ECFF8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EDC013E-0778-C0CE-2535-C5411DCCD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D3F4BA8-A304-BC2E-296C-BFD8937DC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9135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B8E134-CEA5-908D-58CD-1FB7598BC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B4362B2-6958-DE18-2EE7-60AC83BDD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3DE990A-2B9A-4DC2-8D10-BC6B0663F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F1BD22-E2EB-7BE3-B96F-101503B4E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1209B9E-C230-7E33-2C80-C474151EF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8668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12790F8-BEDD-0600-52DD-B80810CCD6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91323EB-62C5-F538-AC8F-A9221BA5B0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5FD47E1-31A7-580B-678D-E1660F902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D01F277-A93F-F872-A1BF-FBC40E27E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468CDC-E580-20EC-EEAB-672DB3972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8578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FD1CFE-3CB6-1E21-C0A5-291A5F46E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C2A1CD3-580D-EE79-6C53-171EEF36D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2A4D963-A764-EF15-C6F8-25C07839A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509FAE-D5BA-0465-6A0D-0298F24D7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310097B-542C-0627-5241-1C9052F77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7494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64143AB-546E-2934-4A73-46865EE9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C8D0E30-E6AF-41D0-33B0-05D80D29AA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2F954A5-52EE-B871-644A-C88FA4CF9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ECAFA09-A1E4-BABF-45D7-92B167AA5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8915EF0-48C5-D64C-AC92-DF2DE7918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176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E22B7B-DDA9-7549-A366-90C99DF8A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1EE69BF-8ED5-54AC-BCAF-867D4090D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0599969-60FA-91A6-75F1-183C83BD8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778D91F-2FD5-F42F-BF62-E25BA3F77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09054D8-3FC3-7164-F4B7-90E0546C7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1B60522-B5B8-3357-B0BF-026D81044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8033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C06462-2AD4-F105-1837-C9AEBC98C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F9DE02B-ABB7-1F45-5918-B2AEB5EC6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592EEB5-069B-3646-7A46-7E09B2E5B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D17F5BF-7E11-BE6D-8EE7-87ADD01885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DB07548-2FF2-815B-800D-F05DE8FEB6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730EA32-0010-3856-4E3C-F14C2DC3B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11E805A-787D-BD73-C735-466FD0B0F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25EB279-838B-3ABF-DF0C-8EC8D1FB0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1027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A05963-3EFE-187C-15D2-4C4E1795D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AB3EEA9-3496-8D88-7CF2-94E740394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D8CE616-2EFE-C87F-CDCE-AD0A4C5A7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0A12237-1439-06B1-ACBF-4E79E331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4041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3518F13-09DE-7F4E-63DB-2F56431E7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487B736-0241-EEF3-CFFF-9D9263224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6FE940D-CFA7-6302-3444-7575A2C72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6622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A7B758-D323-98C4-03BB-DD2270D2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9E55462-FE0A-9993-3AF8-62701F366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2223874-CFB4-F270-ACCD-E2F29C38BB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6C92FEA-4B3E-C2AF-AACD-8516E1710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77B8F11-3667-D9F3-AAA2-F0541B758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6A9E0BF-DA45-DDE0-4503-0F71B9EAD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4399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F74FF4-513D-C44A-1387-BF4CD246C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5324999-07D2-82EE-ADFA-A5C85C047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D0D3F18-54A0-4755-C6DB-19777CA1A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3FA4A93-FAB3-E2DA-D306-9C1F7E19F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705880B-C098-9151-549F-8B16131B0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0C1BCF1-9A22-0835-A6A6-3109DE08C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7908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9BF081B-9301-2257-0639-631552858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3A157C4-693F-A4B9-3C94-3D39CDE87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A474BDD-45E4-BADD-BDE9-6826110C83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3FC7BF-4175-524D-B5C9-550F422692EC}" type="datetimeFigureOut">
              <a:rPr lang="it-IT" smtClean="0"/>
              <a:t>27/01/24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A8BFAC5-DEB0-4221-93D3-73DD6C6403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F146B32-9638-8754-7A28-1B40F27EB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65652-7126-D04D-A000-024A2FCCB55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1336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CB66F27-85DB-4F6F-FD5E-8A97585BE8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5400"/>
              <a:t>Starry Night</a:t>
            </a:r>
          </a:p>
        </p:txBody>
      </p:sp>
      <p:sp>
        <p:nvSpPr>
          <p:cNvPr id="3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C760DC1-980A-E385-FE96-3517F91EAA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200" dirty="0"/>
              <a:t>Progetto di Machine Learning</a:t>
            </a:r>
            <a:br>
              <a:rPr lang="en-US" sz="2200" dirty="0"/>
            </a:br>
            <a:r>
              <a:rPr lang="en-US" sz="2200" dirty="0"/>
              <a:t>A.A. 2023/2024</a:t>
            </a:r>
            <a:br>
              <a:rPr lang="en-US" sz="2200" dirty="0"/>
            </a:br>
            <a:r>
              <a:rPr lang="en-US" sz="2200" dirty="0"/>
              <a:t>Moleri Andrea, 902011</a:t>
            </a:r>
            <a:br>
              <a:rPr lang="en-US" sz="2200" dirty="0"/>
            </a:br>
            <a:r>
              <a:rPr lang="en-US" sz="2200" dirty="0"/>
              <a:t>Armani Filippo, 865939</a:t>
            </a:r>
            <a:br>
              <a:rPr lang="en-US" sz="2200" dirty="0"/>
            </a:br>
            <a:r>
              <a:rPr lang="en-US" sz="2200" dirty="0"/>
              <a:t>Costantini Davide, 856114</a:t>
            </a:r>
          </a:p>
        </p:txBody>
      </p:sp>
      <p:pic>
        <p:nvPicPr>
          <p:cNvPr id="39" name="Picture 4" descr="A night sky at Lake Tekapo New Zealand">
            <a:extLst>
              <a:ext uri="{FF2B5EF4-FFF2-40B4-BE49-F238E27FC236}">
                <a16:creationId xmlns:a16="http://schemas.microsoft.com/office/drawing/2014/main" id="{EC09C8AE-716E-EBE6-9680-E19E0C9274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17" r="1402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215287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E72CDD4-5DBE-79B3-4F97-6BA62331E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it-IT" sz="4600"/>
              <a:t>Secondo approccio: Reti Neurali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AAB2E82-7089-9C69-C73E-2331D8A56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it-IT" sz="2000" dirty="0"/>
              <a:t>Motivazioni:</a:t>
            </a:r>
          </a:p>
          <a:p>
            <a:pPr lvl="1"/>
            <a:r>
              <a:rPr lang="it-IT" sz="2000" dirty="0"/>
              <a:t>Capacità di riconoscere pattern nei dati</a:t>
            </a:r>
          </a:p>
          <a:p>
            <a:pPr lvl="1"/>
            <a:r>
              <a:rPr lang="it-IT" sz="2000" dirty="0"/>
              <a:t>Adattabili a diversi tipi di dati</a:t>
            </a:r>
          </a:p>
          <a:p>
            <a:pPr lvl="1"/>
            <a:r>
              <a:rPr lang="it-IT" sz="2000" dirty="0"/>
              <a:t>Scalabile all’aumentare dei dati a disposizione</a:t>
            </a:r>
          </a:p>
          <a:p>
            <a:r>
              <a:rPr lang="it-IT" sz="2000" dirty="0"/>
              <a:t>La rete risultante è formata da tre strati</a:t>
            </a:r>
          </a:p>
          <a:p>
            <a:r>
              <a:rPr lang="it-IT" sz="2000" dirty="0"/>
              <a:t>Dopo 500 epoche, il modello ha una</a:t>
            </a:r>
            <a:br>
              <a:rPr lang="it-IT" sz="2000" dirty="0"/>
            </a:br>
            <a:r>
              <a:rPr lang="it-IT" sz="2000" dirty="0"/>
              <a:t>precisione del 95.83%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93A1ADD-3A36-3FF1-684E-FDC4E9E1C8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048" y="717896"/>
            <a:ext cx="5458968" cy="542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097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F4878AC-CB14-08D4-BC47-C80A74BBC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it-IT" sz="5400"/>
              <a:t>Terzo approccio: Clustering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6147E3-1E27-AF0A-1E34-8400F2B30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it-IT" sz="2200" dirty="0"/>
              <a:t>Motivazioni:</a:t>
            </a:r>
          </a:p>
          <a:p>
            <a:pPr lvl="1"/>
            <a:r>
              <a:rPr lang="it-IT" sz="2200" dirty="0"/>
              <a:t>Eccelle nel separare le feature del dataset</a:t>
            </a:r>
          </a:p>
          <a:p>
            <a:pPr lvl="1"/>
            <a:r>
              <a:rPr lang="it-IT" sz="2200" dirty="0"/>
              <a:t>Vantaggioso nel caso di un dataset in continua evoluzione</a:t>
            </a:r>
          </a:p>
          <a:p>
            <a:r>
              <a:rPr lang="it-IT" sz="2200" dirty="0"/>
              <a:t>Feature utilizzate: magnitudine assoluta, raggio e temperatura</a:t>
            </a:r>
          </a:p>
          <a:p>
            <a:r>
              <a:rPr lang="it-IT" sz="2200" dirty="0"/>
              <a:t>Il modello risultante ha una precisione del 94.44%</a:t>
            </a:r>
          </a:p>
          <a:p>
            <a:r>
              <a:rPr lang="it-IT" sz="2200" dirty="0"/>
              <a:t>Matrice di confusione:</a:t>
            </a:r>
            <a:br>
              <a:rPr lang="it-IT" sz="2200" dirty="0"/>
            </a:br>
            <a: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  <a:t>[[14  0  0  0  0  0]</a:t>
            </a:r>
            <a:b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  <a:t> [ 0 12  0  0  0  0]</a:t>
            </a:r>
            <a:b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  <a:t> [ 0  0 10  0  0  0]</a:t>
            </a:r>
            <a:b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  <a:t> [ 0  0  0  8  2  0]</a:t>
            </a:r>
            <a:b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  <a:t> [ 0  0  0  2  9  0]</a:t>
            </a:r>
            <a:b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200" dirty="0">
                <a:latin typeface="Consolas" panose="020B0609020204030204" pitchFamily="49" charset="0"/>
                <a:cs typeface="Consolas" panose="020B0609020204030204" pitchFamily="49" charset="0"/>
              </a:rPr>
              <a:t> [ 0  0  0  0  0 15]]</a:t>
            </a:r>
          </a:p>
        </p:txBody>
      </p:sp>
    </p:spTree>
    <p:extLst>
      <p:ext uri="{BB962C8B-B14F-4D97-AF65-F5344CB8AC3E}">
        <p14:creationId xmlns:p14="http://schemas.microsoft.com/office/powerpoint/2010/main" val="390043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F1CCE97-764D-C391-30DC-86E06457F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it-IT" sz="4600"/>
              <a:t>Clustering: metodo del gomito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4816F28-E0DE-3C5B-ADEB-70D6CE75B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it-IT" sz="2200" dirty="0"/>
              <a:t>Applichiamo al grafico il metodo del</a:t>
            </a:r>
            <a:br>
              <a:rPr lang="it-IT" sz="2200" dirty="0"/>
            </a:br>
            <a:r>
              <a:rPr lang="it-IT" sz="2200" dirty="0"/>
              <a:t>gomito</a:t>
            </a:r>
          </a:p>
          <a:p>
            <a:r>
              <a:rPr lang="it-IT" sz="2200" dirty="0"/>
              <a:t>Non potendo identificare il</a:t>
            </a:r>
            <a:br>
              <a:rPr lang="it-IT" sz="2200" dirty="0"/>
            </a:br>
            <a:r>
              <a:rPr lang="it-IT" sz="2200" dirty="0"/>
              <a:t>numero di cluster, applichiamo</a:t>
            </a:r>
            <a:br>
              <a:rPr lang="it-IT" sz="2200" dirty="0"/>
            </a:br>
            <a:r>
              <a:rPr lang="it-IT" sz="2200" dirty="0"/>
              <a:t>un altro metodo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5872F7B-F175-8657-8719-8B0EC7F8E0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231765"/>
            <a:ext cx="5458968" cy="439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80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2FB2494-1F80-D652-E2F0-54E0233C0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it-IT" sz="3800"/>
              <a:t>Clustering: analisi della silhouette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FE47E18-F878-2C82-912C-70C525D1E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it-IT" sz="2200"/>
              <a:t>Il numero scelto non deve</a:t>
            </a:r>
            <a:br>
              <a:rPr lang="it-IT" sz="2200"/>
            </a:br>
            <a:r>
              <a:rPr lang="it-IT" sz="2200"/>
              <a:t>essere più grande della</a:t>
            </a:r>
            <a:br>
              <a:rPr lang="it-IT" sz="2200"/>
            </a:br>
            <a:r>
              <a:rPr lang="it-IT" sz="2200"/>
              <a:t>silhouette media</a:t>
            </a:r>
          </a:p>
          <a:p>
            <a:r>
              <a:rPr lang="it-IT" sz="2200"/>
              <a:t>Utilizziamo 16 cluster</a:t>
            </a:r>
          </a:p>
        </p:txBody>
      </p:sp>
      <p:pic>
        <p:nvPicPr>
          <p:cNvPr id="4" name="Immagine 3" descr="Immagine che contiene schermata, testo&#10;&#10;Descrizione generata automaticamente">
            <a:extLst>
              <a:ext uri="{FF2B5EF4-FFF2-40B4-BE49-F238E27FC236}">
                <a16:creationId xmlns:a16="http://schemas.microsoft.com/office/drawing/2014/main" id="{6AC99BC2-1055-AA87-88B2-B9A672B09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133513"/>
            <a:ext cx="6903720" cy="459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602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45C5C20-9AEC-78B4-E405-7BCB9CB18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it-IT" sz="5000"/>
              <a:t>Clustering: analisi dei dati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C635B54-00B7-F478-D946-2698C8FA5B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 sz="2200"/>
              <a:t>Disponendo i punti in uno spazio</a:t>
            </a:r>
            <a:br>
              <a:rPr lang="it-IT" sz="2200"/>
            </a:br>
            <a:r>
              <a:rPr lang="it-IT" sz="2200"/>
              <a:t>tridimensionale abbiamo una</a:t>
            </a:r>
            <a:br>
              <a:rPr lang="it-IT" sz="2200"/>
            </a:br>
            <a:r>
              <a:rPr lang="it-IT" sz="2200"/>
              <a:t>rappresentazione della</a:t>
            </a:r>
            <a:br>
              <a:rPr lang="it-IT" sz="2200"/>
            </a:br>
            <a:r>
              <a:rPr lang="it-IT" sz="2200"/>
              <a:t>suddivisione in cluster.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61C1FA36-E9D0-1090-2673-B06D276D7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643812"/>
            <a:ext cx="5458968" cy="557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018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3C76C95-03B7-7AE0-8A12-AFDEB094F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it-IT" sz="4600"/>
              <a:t>Clustering: matrice di dissimilarità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E69D27C-14F3-1F05-65E4-486CCA64E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 sz="2200" dirty="0"/>
              <a:t>La matrice di dissimilarità ci permette di rappresentare la dissimilarità all’interno del dataset, evidenziando pattern comuni.</a:t>
            </a:r>
          </a:p>
          <a:p>
            <a:pPr marL="0" indent="0">
              <a:buNone/>
            </a:pPr>
            <a:r>
              <a:rPr lang="it-IT" sz="2200" dirty="0"/>
              <a:t>Una diagonale di colore chiaro indica che i cluster sono eterogenei, e quindi che dividono bene i dati.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501EEB8-987D-E76F-B4A4-46E7489AD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061173"/>
            <a:ext cx="5458968" cy="473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537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73072F9-161F-7461-F0F3-A6207DB49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it-IT" sz="5400"/>
              <a:t>Analisi dei risultati ottenuti 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F8DC618-4DBE-3871-3BC5-AFC0C3EDF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it-IT" sz="2200"/>
              <a:t>L’albero di decisione è il modello più preciso</a:t>
            </a:r>
          </a:p>
          <a:p>
            <a:pPr lvl="1"/>
            <a:r>
              <a:rPr lang="it-IT" sz="2200"/>
              <a:t>La rete neurale ed il clustering sono quasi equivalenti</a:t>
            </a:r>
          </a:p>
          <a:p>
            <a:r>
              <a:rPr lang="it-IT" sz="2200"/>
              <a:t>La rete neurale è il modello più lento nella fase di training</a:t>
            </a:r>
          </a:p>
          <a:p>
            <a:pPr lvl="1"/>
            <a:r>
              <a:rPr lang="it-IT" sz="2200"/>
              <a:t>L’albero decisionale è il modello più veloce</a:t>
            </a:r>
          </a:p>
        </p:txBody>
      </p:sp>
    </p:spTree>
    <p:extLst>
      <p:ext uri="{BB962C8B-B14F-4D97-AF65-F5344CB8AC3E}">
        <p14:creationId xmlns:p14="http://schemas.microsoft.com/office/powerpoint/2010/main" val="1467372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6E6B275-6687-2210-5D3F-8141E2FD6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it-IT" sz="5400"/>
              <a:t>Dominio di riferimento ed obiettivi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B541DB-0674-E07F-6CB4-5A2A3EC4B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it-IT" sz="2200" dirty="0"/>
              <a:t>Il dataset contiene varie informazioni su delle stelle</a:t>
            </a:r>
          </a:p>
          <a:p>
            <a:pPr lvl="1"/>
            <a:r>
              <a:rPr lang="it-IT" sz="2200" dirty="0"/>
              <a:t>Temperatura, luminosità, raggio, magnitudine, colore, classe spettrale e tipo</a:t>
            </a:r>
          </a:p>
          <a:p>
            <a:r>
              <a:rPr lang="it-IT" sz="2200" dirty="0"/>
              <a:t>Il nostro obiettivo è definire un modello per classificare il tipo delle stelle, seguendo il diagramma di Hertzsprung-Russell</a:t>
            </a:r>
          </a:p>
          <a:p>
            <a:endParaRPr lang="it-IT" sz="2200" dirty="0"/>
          </a:p>
        </p:txBody>
      </p:sp>
    </p:spTree>
    <p:extLst>
      <p:ext uri="{BB962C8B-B14F-4D97-AF65-F5344CB8AC3E}">
        <p14:creationId xmlns:p14="http://schemas.microsoft.com/office/powerpoint/2010/main" val="3409162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8072C76-DAFB-FAA8-48E8-C262A1D04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it-IT" sz="5400"/>
              <a:t>Descrizione del dataset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664EB19-7218-6327-46CF-CD844AFEA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it-IT" sz="2200" dirty="0"/>
              <a:t>Il dataset, per ogni stella, contiene le seguenti informazioni:</a:t>
            </a:r>
          </a:p>
          <a:p>
            <a:pPr lvl="1"/>
            <a:r>
              <a:rPr lang="it-IT" sz="2200" dirty="0"/>
              <a:t>Temperatura assoluta</a:t>
            </a:r>
          </a:p>
          <a:p>
            <a:pPr lvl="1"/>
            <a:r>
              <a:rPr lang="it-IT" sz="2200" dirty="0"/>
              <a:t>Luminosità relativa (calcolata rispetto al sole)</a:t>
            </a:r>
          </a:p>
          <a:p>
            <a:pPr lvl="1"/>
            <a:r>
              <a:rPr lang="it-IT" sz="2200" dirty="0"/>
              <a:t>Raggio relativo (calcolato rispetto al sole)</a:t>
            </a:r>
          </a:p>
          <a:p>
            <a:pPr lvl="1"/>
            <a:r>
              <a:rPr lang="it-IT" sz="2200" dirty="0"/>
              <a:t>Magnitudine assoluta</a:t>
            </a:r>
          </a:p>
          <a:p>
            <a:pPr lvl="1"/>
            <a:r>
              <a:rPr lang="it-IT" sz="2200" dirty="0"/>
              <a:t>Colore</a:t>
            </a:r>
          </a:p>
          <a:p>
            <a:pPr lvl="1"/>
            <a:r>
              <a:rPr lang="it-IT" sz="2200" dirty="0"/>
              <a:t>Classe spettrale</a:t>
            </a:r>
          </a:p>
          <a:p>
            <a:pPr lvl="1"/>
            <a:r>
              <a:rPr lang="it-IT" sz="2200" dirty="0"/>
              <a:t>Tipo</a:t>
            </a:r>
          </a:p>
          <a:p>
            <a:r>
              <a:rPr lang="it-IT" sz="2200" dirty="0"/>
              <a:t>Il nostro target è il tipo della stella</a:t>
            </a:r>
          </a:p>
          <a:p>
            <a:r>
              <a:rPr lang="it-IT" sz="2200" dirty="0"/>
              <a:t>Il set di test è stato creato prendendo il 30% dei valori del dataset</a:t>
            </a:r>
          </a:p>
        </p:txBody>
      </p:sp>
    </p:spTree>
    <p:extLst>
      <p:ext uri="{BB962C8B-B14F-4D97-AF65-F5344CB8AC3E}">
        <p14:creationId xmlns:p14="http://schemas.microsoft.com/office/powerpoint/2010/main" val="2595816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E10D90E-F092-9B42-651E-A786E994A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it-IT" sz="5000"/>
              <a:t>Analisi esplorativa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ED56CAC-5B8E-9546-2A26-EDC6EFFF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it-IT" sz="2200"/>
              <a:t>Il dataset presenta 6 tipi di stelle</a:t>
            </a:r>
          </a:p>
          <a:p>
            <a:r>
              <a:rPr lang="it-IT" sz="2200"/>
              <a:t>Il loro numero è equamente</a:t>
            </a:r>
            <a:br>
              <a:rPr lang="it-IT" sz="2200"/>
            </a:br>
            <a:r>
              <a:rPr lang="it-IT" sz="2200"/>
              <a:t>distribuito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6FD24D9-179D-A077-204C-9CF88A61D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058" y="640080"/>
            <a:ext cx="5298948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96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F7C24DF-656F-D6BE-1B40-86FC8D72C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sz="5000" kern="1200">
                <a:latin typeface="+mj-lt"/>
                <a:ea typeface="+mj-ea"/>
                <a:cs typeface="+mj-cs"/>
              </a:rPr>
              <a:t>Analisi esplorativa</a:t>
            </a: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EAEB550-5027-67FB-12F2-3873FF95D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it-IT" sz="2200"/>
              <a:t>Dall’istogramma possiamo notare come alcuni valori, in paricolare la temperatura, mostrino differenze a seconda della classe della stella.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00B3B68-E687-353C-0BEF-2392B0917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627" y="1544100"/>
            <a:ext cx="6244085" cy="388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788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BB40AF6-92E5-54BA-1926-D30127064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it-IT" sz="5400"/>
              <a:t>Analisi esplorativa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62CC88-2F32-6327-0C19-5D728CD24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 sz="2200" dirty="0"/>
              <a:t>Disponendo gli attributi in uno scatter plot notiamo che la temperatura e la magnitudine assoluta sono linearmente separabili.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5F62C75E-7485-43B5-8417-10CD02CC4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76142"/>
            <a:ext cx="6903720" cy="5505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34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D71BF07-C6C9-F9EA-2D9B-7E4D4A9B1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it-IT" sz="3800"/>
              <a:t>Principal Component Analysis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3CC256-9143-8173-55FD-0407F5998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it-IT" sz="2200" dirty="0"/>
              <a:t>Le varianze della luminosità, del raggio e della magnitudine assoluta indicano dei dati piuttosto omogenei.</a:t>
            </a:r>
          </a:p>
          <a:p>
            <a:r>
              <a:rPr lang="it-IT" sz="2200" dirty="0"/>
              <a:t>Quella della temperatura</a:t>
            </a:r>
            <a:br>
              <a:rPr lang="it-IT" sz="2200" dirty="0"/>
            </a:br>
            <a:r>
              <a:rPr lang="it-IT" sz="2200" dirty="0"/>
              <a:t>indica che sono presenti delle moderate differenze tra i valori.</a:t>
            </a:r>
          </a:p>
          <a:p>
            <a:pPr marL="0" indent="0">
              <a:buNone/>
            </a:pPr>
            <a:endParaRPr lang="it-IT" sz="22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F858FA7-44D1-411C-0F39-6C85BB489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66514"/>
            <a:ext cx="6903720" cy="412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167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B27F24E-FEBE-B88B-4900-D99F6B5E1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it-IT" sz="5400"/>
              <a:t>Primo approccio: Albero di Decisione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78F41A-D9D8-4B8E-D48C-CEEA636E6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it-IT" sz="2200"/>
              <a:t>Motivazioni</a:t>
            </a:r>
          </a:p>
          <a:p>
            <a:pPr lvl="1"/>
            <a:r>
              <a:rPr lang="it-IT" sz="2200"/>
              <a:t>Eccellono nella manipolazione di dati categorici</a:t>
            </a:r>
          </a:p>
          <a:p>
            <a:pPr lvl="1"/>
            <a:r>
              <a:rPr lang="it-IT" sz="2200"/>
              <a:t>Efficienza computazionale e scalabilità</a:t>
            </a:r>
          </a:p>
          <a:p>
            <a:pPr lvl="1"/>
            <a:r>
              <a:rPr lang="it-IT" sz="2200"/>
              <a:t>Prevenzione dell’over-fitting</a:t>
            </a:r>
          </a:p>
          <a:p>
            <a:r>
              <a:rPr lang="it-IT" sz="2200"/>
              <a:t>Il modello risultante ha una precisione del 100%</a:t>
            </a:r>
          </a:p>
        </p:txBody>
      </p:sp>
    </p:spTree>
    <p:extLst>
      <p:ext uri="{BB962C8B-B14F-4D97-AF65-F5344CB8AC3E}">
        <p14:creationId xmlns:p14="http://schemas.microsoft.com/office/powerpoint/2010/main" val="3181074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18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5DF651-C951-C22E-3706-C894B2D97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Albero di Decisione</a:t>
            </a:r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689AC28E-80BA-F948-334C-4F1521815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9733" y="2036166"/>
            <a:ext cx="6647936" cy="440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2425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565</Words>
  <Application>Microsoft Macintosh PowerPoint</Application>
  <PresentationFormat>Widescreen</PresentationFormat>
  <Paragraphs>65</Paragraphs>
  <Slides>16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Tema di Office</vt:lpstr>
      <vt:lpstr>Starry Night</vt:lpstr>
      <vt:lpstr>Dominio di riferimento ed obiettivi</vt:lpstr>
      <vt:lpstr>Descrizione del dataset</vt:lpstr>
      <vt:lpstr>Analisi esplorativa</vt:lpstr>
      <vt:lpstr>Analisi esplorativa</vt:lpstr>
      <vt:lpstr>Analisi esplorativa</vt:lpstr>
      <vt:lpstr>Principal Component Analysis</vt:lpstr>
      <vt:lpstr>Primo approccio: Albero di Decisione</vt:lpstr>
      <vt:lpstr>Albero di Decisione</vt:lpstr>
      <vt:lpstr>Secondo approccio: Reti Neurali</vt:lpstr>
      <vt:lpstr>Terzo approccio: Clustering</vt:lpstr>
      <vt:lpstr>Clustering: metodo del gomito</vt:lpstr>
      <vt:lpstr>Clustering: analisi della silhouette</vt:lpstr>
      <vt:lpstr>Clustering: analisi dei dati</vt:lpstr>
      <vt:lpstr>Clustering: matrice di dissimilarità</vt:lpstr>
      <vt:lpstr>Analisi dei risultati ottenuti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Davide Costantini</dc:creator>
  <cp:lastModifiedBy>Davide Costantini</cp:lastModifiedBy>
  <cp:revision>1</cp:revision>
  <dcterms:created xsi:type="dcterms:W3CDTF">2024-01-22T13:31:25Z</dcterms:created>
  <dcterms:modified xsi:type="dcterms:W3CDTF">2024-01-27T09:48:43Z</dcterms:modified>
</cp:coreProperties>
</file>

<file path=docProps/thumbnail.jpeg>
</file>